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Action1.xml" ContentType="application/vnd.ms-office.inkAction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2" r:id="rId3"/>
    <p:sldId id="283" r:id="rId4"/>
    <p:sldId id="284" r:id="rId5"/>
    <p:sldId id="285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1-08T20:58:08.66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</inkml:definitions>
  <iact:action type="add" startTime="73637">
    <iact:property name="dataType"/>
    <iact:actionData xml:id="d0">
      <inkml:trace xmlns:inkml="http://www.w3.org/2003/InkML" xml:id="stk0" contextRef="#ctx0" brushRef="#br0">1704 5667 0,'34'0'286,"-34"-35"-275,35 0 9,-35 0 15,35 35-29,-35-34 33,0-1-34,0 0 47,0 0-11,35 35-18,-35-34-5,0-1-9,0 0 47,0 70 243,0 0-295,-35-1 9,35 1 11,0 0-21,-35-35 6,35 35-4,0-1 9,0 1-8,-35 0 14,35 0-9,0-1 3,0 1-1,0 0-7,-34-35 16,34 35-16,0 0 15,0-1-1,0 1-16,0 0 43,0 0 2,0-1-19,0 1 1,0 0 18,0 0 218,-35-35-226,0 0-20,35 34-19,0 1 5,-35-35 21,35 35-4,-35-35-8,35 35 12,-34-35-14,-1 0 2,0 0 12,0 0 9,1 0-2,-1 0-8,35-35 6,0 0 11,0 0-30,35 35 11,-35-34-9,34 34 15,-34-35 8,35 35-36,0 0 16,0-35-11,-35 0 18,34 35-8,1 0 2,-35-34 10,35 34-6,0 0-14,-35-35 8,35 35 13,-35-35 13,34 35-39,1 0 40,0 0-30,-35-35 12,35 35 13,-1 0 7,-34 35 36,35-35-65</inkml:trace>
    </iact:actionData>
  </iact:action>
  <iact:action type="remove" startTime="82498">
    <iact:property name="style" value="instant"/>
    <iact:actionData xml:id="d1" ref="#d0"/>
  </iact:action>
  <iact:action type="add" startTime="82175">
    <iact:property name="dataType" value="strokeEraser"/>
    <iact:actionData xml:id="d2">
      <inkml:trace xmlns:inkml="http://www.w3.org/2003/InkML" xml:id="stk1" contextRef="#ctx0" brushRef="#br1">8380 10881 0,'0'-35'257,"0"0"-248,0 0 3,0 1 3,35-1 3,-35 0-1,0-34-5,34-1 9,-34 35-8,0-34 3,0 34 0,0-34 2,0-36-2,0 1 1,0 69 0,0-34-1,0-1 2,0 1-3,0 34 2,0 0 0,0-34 2,0 34 2,-34 35-8,-1 0 15,0-35-21,35 0 21,0 1-11,-35 34-8,35-35 24,-35 35-8</inkml:trace>
    </iact:actionData>
  </iact:action>
  <iact:action type="add" startTime="86987">
    <iact:property name="dataType"/>
    <iact:actionData xml:id="d3">
      <inkml:trace xmlns:inkml="http://www.w3.org/2003/InkML" xml:id="stk2" contextRef="#ctx0" brushRef="#br0">1877 6466 0,'0'-35'381,"0"1"-365,0-1-11,0 0-2,0 0 21,0 1-17,0-1 3,0 0 4,0 0 4,0 1-9,0-1 11,0 0 1,0 0 2,0 1 26,0-1-43,0 0 47,0 0-21,0 1 9,0-1-4,0 70 56,0-1-56,0 1-26,-34-35 12,34 35-19,0 0 9,0-1 21,-35-34-7,35 35-8,0 0 10,0 0 2,0-1 0,0 1 30,0 0 54,0 0-73,0-1 19,0 1 91</inkml:trace>
    </iact:actionData>
  </iact:action>
  <iact:action type="add" startTime="90202">
    <iact:property name="dataType"/>
    <iact:actionData xml:id="d4">
      <inkml:trace xmlns:inkml="http://www.w3.org/2003/InkML" xml:id="stk3" contextRef="#ctx0" brushRef="#br0">2225 6292 0,'35'0'340,"0"0"-315,-1 0 2,1 0 21,0 0 80,0 0-18</inkml:trace>
    </iact:actionData>
  </iact:action>
  <iact:action type="add" startTime="93608">
    <iact:property name="dataType"/>
    <iact:actionData xml:id="d5">
      <inkml:trace xmlns:inkml="http://www.w3.org/2003/InkML" xml:id="stk4" contextRef="#ctx0" brushRef="#br0">3164 6327 0</inkml:trace>
    </iact:actionData>
  </iact:action>
  <iact:action type="add" startTime="94784">
    <iact:property name="dataType"/>
    <iact:actionData xml:id="d6">
      <inkml:trace xmlns:inkml="http://www.w3.org/2003/InkML" xml:id="stk5" contextRef="#ctx0" brushRef="#br0">3129 6327 0,'0'-35'230,"0"1"-204,0-1-11,0 0 12,0 0 12,0 1-25,0-1 2,0 0 6,0 0-9,0 1 8,0-1-8,0 0 12,0 0-1,0 1-8,0-1-5,0 0 5,0 0 6,0 0-2,0 1-7,0-1 5,0 0 9,0 0-7,0 1-14,0-1 26,0 0 8,0 0-5,0 1-5,0-1 18,35 35-38,-35-35 10,35 35-13,-1 0 27,1-35-28,-35 1 13,35 34-17,0 0 23,0 0-15,-1 0 7,1 0 6,0 0 4,0 0 16,-1 0-26,1 0 37,-35 34 81,0 1-105,-35-35-2,35 35-9,-34-35-12,-1 35 31,35-1-13,-35-34-8,35 35 8,-35-35-10,1 35 20,-1-35-12,35 35-2,0-1-5,-35-34 0,35 35 6,0 0 22,-35-35-26,35 35-5,-35-35 14,35 34 0,-34 1 31,-1-35 42</inkml:trace>
    </iact:actionData>
  </iact:action>
  <iact:action type="add" startTime="97855">
    <iact:property name="dataType"/>
    <iact:actionData xml:id="d7">
      <inkml:trace xmlns:inkml="http://www.w3.org/2003/InkML" xml:id="stk6" contextRef="#ctx0" brushRef="#br0">3651 5945 0,'34'0'335,"-34"-35"-332,35 35 24,0 0-8,0 0 8,0 0-14,-35-35-6,34 35 4,1 0 11,0 0 1,0 0-14,-1 0 12,1 0 12,0 0 8,0 0-26,-1 0 14,1 0 5,0 0-31,0 0 30,0 0-10,-1 0 29,1 0-9</inkml:trace>
    </iact:actionData>
  </iact:action>
  <iact:action type="add" startTime="99422">
    <iact:property name="dataType"/>
    <iact:actionData xml:id="d8">
      <inkml:trace xmlns:inkml="http://www.w3.org/2003/InkML" xml:id="stk7" contextRef="#ctx0" brushRef="#br0">4311 5667 0,'35'34'253,"0"-34"-225,0 35-10,-1-35 1,1 0 20,0 0-35,-35 35 13,35-35-1,0 0 14,-1 0 17,1 0-4,0 0-28,-35 35 19,0 0-7,0-1 28,0 1-6,-35-35-36,35 35-6,-35 0-1,1-1 25,-1 1-18,0 0 5,0 0-1,35-1 15,-35-34-20,35 35 15,-34-35-14,34 35 42</inkml:trace>
    </iact:actionData>
  </iact:action>
  <iact:action type="add" startTime="102337">
    <iact:property name="dataType"/>
    <iact:actionData xml:id="d9">
      <inkml:trace xmlns:inkml="http://www.w3.org/2003/InkML" xml:id="stk8" contextRef="#ctx0" brushRef="#br0">5459 5319 0,'0'35'278,"-35"-35"-266,35 35 3,-35-35 20,35 34-20,0 1 9,0 0 6,0 0 2,0-1 22,0 1 8,0 0-32,0 0 49,0-1-52,0 1 7,0 0-16,0 0-1,0 0-4,0-1 0,0 1 18,0 0-8,0 0 11,0-1 16,0 1-35,0 0 23,35-35-8,-35 35-13,35-35-10,-35 34 27,0 1-13,35-35-5,-35 35 15,34-35-3,-34 35-7,35-35-7,0 0 16,-35 34-28,0 1 8,35-35 9,-35 35 15,34-35-28,-34 35 28,35-35-24,0 0 1,-35 34-6</inkml:trace>
    </iact:actionData>
  </iact:action>
  <iact:action type="add" startTime="104626">
    <iact:property name="dataType"/>
    <iact:actionData xml:id="d10">
      <inkml:trace xmlns:inkml="http://www.w3.org/2003/InkML" xml:id="stk9" contextRef="#ctx0" brushRef="#br0">6015 5597 0,'0'35'292,"0"0"-266,0-1-12,0 36 17,0-35-7,0 0 1,0-1-9,35 1-9,-35 0 12,35-35-4,-35 35-8,0-1 16,0 1-21,34-35 6,-34 35 16,35-35-16,-35 35-6,35-1 28,-35 1-17,35-35 16,0 0-20,-35 35-2,34-35 8,1 35 10,0-35-10,0 0 2,-1 0-9,1 0 6,35 0 4,-36 0-7,1 0 9,35 0-5,-1-35 4,-69 0-9,35 35 4,-35-35-6,35 35-3,34-34 19,-34 34-3,-35-35 13,35 0-28,-35 0 22,0 1-7,0-1-7,-35 0 12,35 0-12,-35 1 13,35-1-21,0 0 2,-34 35 3,-1-35-4,35 0 8,0 1-10,-35 34-2,35-35 8,0 0-5,-69 0-3,69 1 8,0-1 3,-35 0-8,0 0 12,35 1-6,-35 34-4,0 0 5,35-70-6,-34 70 10,34-35-2,-35 35-1,0-34 5,0 34-12,35-35 7,-34 35-9,-36 0 23,70 35 3,-35-1-8,35 1 2,-34-35-19,34 35 2,0 0-1,0-1 13,0 1 17,0 0-6,34-35-25,-34 35 0,35-1 30,0 1-14,-35 0 12,0 0-26,35-35-2,-1 0 12,-34 34-1,35-34-4,0 35 9,0-35-4,-1 0-3,-34 35-12,35-35 18,0 0-15,-35 35 9,35-35-3,0 35 9,-1-35 0,1 34-14,0-34 14,-35 35-16,0 0 3,35-35 7,-1 35 1,1-1 7,-35 1-5,35 0 2,-35 0-3,35 34 3,-1-69-7,-34 35 29,35-35-29,-35 35 14,35-35-20,-35 34 25,0 1 18</inkml:trace>
    </iact:actionData>
  </iact:action>
  <iact:action type="add" startTime="107711">
    <iact:property name="dataType"/>
    <iact:actionData xml:id="d11">
      <inkml:trace xmlns:inkml="http://www.w3.org/2003/InkML" xml:id="stk10" contextRef="#ctx0" brushRef="#br0">7510 5771 0,'-35'0'284,"35"35"-250,0 0-26,0-1 11,0 1 7,0 0-7,0 0-4,-34-1-4,34 1 16,0 0 8,0 0-6,0-1 4,0 1 4,0 0 5,0-70 107,34 35-136,1-69 4,-35 34 10,35 0-10,-35 0-3,0 1-8,0-1 11,35 0 8,-35 0-11,35 35-8,-35-34 1,0-1 15,34 35-7,-34-35 12,0 0 7,0 0 89,0 70 113,35-35-222,-35 35 6,35 0 23,0 34-18,-35-34 6,34-35-25,-34 35 8,35 0-3,0-35 5,0 34-9,-35 1 4,34-35-4,-34 35-2,35-35 16,-35 35-14,35-35 9,0 0-8,-35 34 2,35-34 20,-35 35-12,34 0-1</inkml:trace>
    </iact:actionData>
  </iact:action>
  <iact:action type="add" startTime="110565">
    <iact:property name="dataType"/>
    <iact:actionData xml:id="d12">
      <inkml:trace xmlns:inkml="http://www.w3.org/2003/InkML" xml:id="stk11" contextRef="#ctx0" brushRef="#br0">8623 6223 0,'0'-35'286,"0"0"-269,0 1-5,0-1 2,0 0-11,0 0 11,0 1 0,0-1 8,0 0-10,0 0 12,-35 1-8,35-1 15,0 0-28,0 0 16,0 0 7,0 1-7,0-1 0,0 0-6,0 0 17,0 1 5,0-1-32,0 0 47,0 0-26,0 1 31,0-1-33,0 0 21,35 35-30,-35-35 11,35 35-3,-1 0 4,1 0 14,0 0-2,0 0 25,0 0-13,-35 35-3,0 0-19,0 0 11,0-1 6,0 1-24,0 0 36,0 0-49,0-1 33,0 1 14,0 0-26,-35 0-7,0-35 20,35 34-36,-35 1 38,0-35-11,35 35-24,0 0 20,-34-35-5,-1 0 355,70 0-331,-1 0-34,1 0 42,-35 35-28,35-35-20,-35 34 21,35-34-21,0 35 20,-1 0 7,-34 0-3,35-35-4,-35 34-24,35-34 28,0 35-13,-1-35 22,1 0 8,-35 35-41,35 0 20,0-35-1,-35 34-8,34-34 53,-34 35-57</inkml:trace>
    </iact:actionData>
  </iact:action>
  <iact:action type="add" startTime="114305">
    <iact:property name="dataType"/>
    <iact:actionData xml:id="d13">
      <inkml:trace xmlns:inkml="http://www.w3.org/2003/InkML" xml:id="stk12" contextRef="#ctx0" brushRef="#br0">9179 4971 0,'35'35'311,"0"-35"-302,-35 35 1,35-35-2,-35 35-1,34 0 2,1-35 2,-35 34 0,35-34 0,-35 35-4,35 0 20,-35 0-15,34-1 3,1-34 19,-35 35-22,35-35-5,0 35 31,-35 0-13,34-35-11,-34 34-2,35-34 23,-35 35-28,35-35 5,0 35 25,-35 0-11,0-1-13,35-34 0,-35 35 5,34-35-6,-34 35 7,0 0-13,0-1 21,0 1 15,0 0 1,0 0-30,0 0 39,0-1-18,0 1 8,0 0-20,0 0 20,0-1-5,0 1 49,0 0-60,0 0 52,0-1-36,-34-34 19,34 35-44,0 0-4,0 0 45,0-1-19,0 1 69,0 0-78</inkml:trace>
    </iact:actionData>
  </iact:action>
  <iact:action type="add" startTime="119051">
    <iact:property name="dataType"/>
    <iact:actionData xml:id="d14">
      <inkml:trace xmlns:inkml="http://www.w3.org/2003/InkML" xml:id="stk13" contextRef="#ctx0" brushRef="#br0">15681 5597 0,'0'35'223,"0"0"-215,0-1 9,0 1-11,0 0 4,-34 0 13,34 0-12,0-1 3,0 1 9,0 0-6,0 0 11,0-1-22,0 1 9,0 0 18,0 0-5,0-1-21,0 1 20,0 0 7,0 0-13,0-1-6,0 1 10,0 0-4,0 0 22,0-1-14,0 1 7,0-70 121,0 1-137,0-1 15,0 0-15,0 0 1,0 1-5,0-1 5,0 0-1,0 0-9,0 1 2,0-1 1,0 0 20,0 0 13,0 1-40,0-1 38,0 0 6,0 0-16,0 1-5,0-1-7,0 0 32,0 0-26,0 0-4,0 1 17,0-1 5,0 0 18,0 0-54,34 35 8,-34-34-12,35-1 35,0 35-23,-35-35 2,35 0 6,-35 1 8,34 34-25,1-35 23,0 0 6,0 35-20,0 0 18,-1 0 16,1 0-17,-35 35 42,0 0-51,0-1-2,0 1-5,0 0 7,0 34 2,0-34 15,0 0 10,-35-35-41,35 35 18,0-1-10,-34 1-15,34 0 35,-35-35-27,0 35-5,35 0 19,-35-35-7,35 34-8,-35-34 7,35 35-6,-34-35 30,34 35-30,-35 0 3,35-1 17,-35-34 0</inkml:trace>
    </iact:actionData>
  </iact:action>
  <iact:action type="add" startTime="125838">
    <iact:property name="dataType"/>
    <iact:actionData xml:id="d15">
      <inkml:trace xmlns:inkml="http://www.w3.org/2003/InkML" xml:id="stk14" contextRef="#ctx0" brushRef="#br0">1738 7613 0,'0'-34'310,"35"-1"-275,-35 0-8,70 35-13,-36 0 17,-34-35-18,35 35 11,0 0 13,0 0-3,-1 0-1,-34 35 76,0 0-84,0 0-6,0-1-1,-34-34-10,34 35 2,-35-35 4,35 35-1,0 0 4,-35-1 4,0 1 2,35 0-9,0 0 9,-34-35-8,-1 0 4,35 35-15,0-1 20,-35 1 6,35 0-15,0 0 32,-35-35-27,35 34-3,0 1 28,-34 0-29,34 0 19,0-70 227,34 35-246,-34-35-4,35 35 11,-35-35-9,35 1 23,0 34-30,-1 0 50,1 0-23,0 0-3,0 0 3,-1 0 1,1 0 43,0 0-3,0 0-65,0 0 40</inkml:trace>
    </iact:actionData>
  </iact:action>
  <iact:action type="add" startTime="128813">
    <iact:property name="dataType"/>
    <iact:actionData xml:id="d16">
      <inkml:trace xmlns:inkml="http://www.w3.org/2003/InkML" xml:id="stk15" contextRef="#ctx0" brushRef="#br0">2608 7892 0,'34'0'244,"1"0"-196,0 0-6,0 0-23,-1 0 30,1 0-10,0 0 23</inkml:trace>
    </iact:actionData>
  </iact:action>
  <iact:action type="add" startTime="130484">
    <iact:property name="dataType"/>
    <iact:actionData xml:id="d17">
      <inkml:trace xmlns:inkml="http://www.w3.org/2003/InkML" xml:id="stk16" contextRef="#ctx0" brushRef="#br0">3546 7196 0,'0'35'285,"0"0"-281,0 0 10,0-1 6,0 1-11,0 0 3,0 0 5,0-1-3,0 1 5,0 0-14,0 0 9,0-1 12,0 1-9,0 0-12,0 0 18,0-1-4,0 1-1,0 0-11,0 0 14,0 0-1,0-1 4,0 1-14,0 0 10,0 0-5,0-1 11,35 1-19,-35 0 13,0 0 0,0-1 8,0 1-21,0 0 31,35-35-32,0 35 32</inkml:trace>
    </iact:actionData>
  </iact:action>
  <iact:action type="add" startTime="132410">
    <iact:property name="dataType"/>
    <iact:actionData xml:id="d18">
      <inkml:trace xmlns:inkml="http://www.w3.org/2003/InkML" xml:id="stk17" contextRef="#ctx0" brushRef="#br0">3581 7301 0,'0'-35'304,"35"35"-245,0 0-36,-1-35 69,1 35-13,-35-35-62,35 35 6,0 0 11,0-34 27,-1 34 11,1 0-20,0 0-16,-35 34 9,35 1 31,-35 0-1,0 0-8,0-1-53,34-34-1,-34 35 35,0 0 6,0 0-19,0-1-15,0 1 21,0 0-6,0 0-10,0-1-10,-34-34-1,34 35-6,-35 35 32,0-70-34,35 34 13,0 1 13,-35-35-26,1 35 18,34 0 17,-35-35-27,0 35-1,35-1 25,-35-34-27,0 0 30,1 0 6,-1 0 1</inkml:trace>
    </iact:actionData>
  </iact:action>
  <iact:action type="add" startTime="136388">
    <iact:property name="dataType"/>
    <iact:actionData xml:id="d19">
      <inkml:trace xmlns:inkml="http://www.w3.org/2003/InkML" xml:id="stk18" contextRef="#ctx0" brushRef="#br0">15820 7127 0,'0'35'291,"0"-1"-280,0 1 15,0 0-2,0 0-20,0-1 39,0 1 2,0 0-17,0 0-21,0-1 19,0 1-4,0 0-3,0 0-12,0-1 27,0 1-16,0 0-5,0 0 15,0-1 9,0 1-1,0 0-15,0 0 15,0 0 14,35-35-8,-35 34-37,0 1 30,0-70 92,0 1-103,0-1-5,0 0 38,0 0-39,0 0 9,0 1 7,0-1-18,0 0-4,-35 35 1,35-35 9,0 1 20,0-1-11,0 0-1,0 0 2,0 1 1,0-1 5,0 0-17,0 0 18,0 1-4,0-1 0,0 0-19,0 0 12,0 1-4,0-1 0,0 0-11,0 0 15,0 0 0,0 1 35,0-1-52,0 0 9,35 0 17,0 1 11,-35-1-37,35 35-3,0 0 8,-1 0 10,1-35-9,0 35 8,0 0-20,-1 0 38,1 0-24,0 0 19,0 0 3,-1 0-8,-34 35 37,0 0-58,0-1 36,0 1-1,0 0-9,-34-35-35,34 35 11,0-1 40,-35-34-46,35 35 22,-35-35-6,35 35-14,0 0 1,0 0 16,-35-35-7,35 34-5,-34 1 24,-1-35-21,35 35-8,-35-35 17,35 35-3,-35-35 1,35 34-20,-34-34 26,-1 0-7,0 0 20,0 0-3,35 35 160</inkml:trace>
    </iact:actionData>
  </iact:action>
  <iact:action type="add" startTime="141896">
    <iact:property name="dataType"/>
    <iact:actionData xml:id="d20">
      <inkml:trace xmlns:inkml="http://www.w3.org/2003/InkML" xml:id="stk19" contextRef="#ctx0" brushRef="#br0">1495 9004 0,'35'0'300,"-1"0"-276,1 0-11,0 0 8,0 0 30,0 0-40,-1 0 32,1 0 9,0 0-4,0 0-42,-35 35 25,0-1 23,0 1-3,0 0-20,-35-35-5,35 35-18,0 0 9,-35-1 11,35 1-22,0 0 18,-35-35-7,35 35-10,0-1 6,-34-34 16,-1 35-22,35 0 40,-35-35-40,35 35 16,-35-35-1,0 0 7,70 0 290,-35-35-298,35 35-11,-35-35 24,35 35-20,0-35-3,-1 1 46,1 34-14,0 0-7,0 0-6,-1 0 5,-34 34-8,0 1-16,35-35 30,-35 35-35,35-35 35,-35 35-35,35-35 1,-35 34 1,0 1 14,0 0-11,34-35 3,-34 35-5,0-1 19,35 1-10,-35 0-3,0 0 3,0-1 6,0 1-21,0 0 25,0 0-7,0 0-4,0-1 0,0 1 3,0 0-6,0 0 13,0-1-14,-35-34-4,35 35 3,-34 0 18,-1-35 6,0 0-34,35 35 9,-35-35-2,1 0 23,-1 0-16,0 0-9,0 0 20,1 0-6,-1 0-1,0 0 8,0 0 6,0 0 6,35-35-33,-34 35 34</inkml:trace>
    </iact:actionData>
  </iact:action>
  <iact:action type="add" startTime="145574">
    <iact:property name="dataType"/>
    <iact:actionData xml:id="d21">
      <inkml:trace xmlns:inkml="http://www.w3.org/2003/InkML" xml:id="stk20" contextRef="#ctx0" brushRef="#br0">2642 9873 0,'35'0'311,"0"0"-284,0 0-19,-1 0 14,1 0 6,0 0 1,0 0-23,0 0 41,-1 0-23,1 0 31,0 0-25,0 0 1</inkml:trace>
    </iact:actionData>
  </iact:action>
  <iact:action type="add" startTime="174395">
    <iact:property name="dataType"/>
    <iact:actionData xml:id="d22">
      <inkml:trace xmlns:inkml="http://www.w3.org/2003/InkML" xml:id="stk21" contextRef="#ctx0" brushRef="#br0">4068 9386 0,'0'35'298,"0"0"-295,0 0 15,0-1 8,0 1-23,0 0 16,0 0-6,0-1 7,0 1-6,0 0-6,0 0 22,0-1-20,0 1-2,0 0 11,0 35 1,0-36 8,0 1-4,0 0-7,0 0-10,35-35 5,-35 34 16,0 1 0,34-35-13,1 35-11,-35 0 13,35-1 25,0 1-2,0 0-6,-1-35-19,1 35-5,0-35 14,0 34-4,34-34 8,-34 0-7,0 0-15,0 0 18,-1 0-1,-34-34-19,35-1 14,0 35-6,0 0-2,-35-35-3,34 35 16,1 0-8,0-35-9,34 35 6,-69-34-4,35 34 11,-35-35-7,35 35-2,0-35 8,0 35-12,-35-35 5,0 1 12,34 34-16,-34-35 0,0 0 9,0 0 13,0-34-12,0 34 14,0-35-8,0 36 5,-34 34-22,-1 0 0,35-35 2,0 0 16,0 0-18,-35 35 6,35-34-1,-35-1 8,0-35-2,1 70-11,-1 0 18,35-34-17,-35 34 3,35-35 4,-35 0-4,1 35-3,34-35 10,-35 35-11,0-34 8,0 34 3,1-35 0,-1 35 3,0 0 1,0 0-8,0 35 8,1-35-3,34 34-8,-35-34-4,0 35 2,35 0-2,-35-35 8,35 35-6,-34-35-2,34 34 13,-35-34-11,35 35 1,0 0 2,-35-35 3,35 35-8,0-1 21,0 1 41,0 0-41,35-35 1,0 0-3,-1 0-9,36 35 4,-35-35 8,-1 0-13,1 0 10,-35 34-23,35-34 5,0 0 13,0 0-13,-35 35 6,34-35-7,1 0 11,0 0-7,0 0 5,-1 35-9,1-35 7,0 35-2,0-35 5,-35 35-8,34-1 9,1 1-8,0 0 15,0-35-11,-35 35-7,35-1 6,-35 1 2,34-35-4,1 0 0,-35 35-3,35-35 11,-35 69-5,0-34 4,35-35 0,-35 35-11,0 0 12,34-35-11,-34 34-1,35 1 15,0 0 19,0-35-12,-35 35-22</inkml:trace>
    </iact:actionData>
  </iact:action>
  <iact:action type="add" startTime="178521">
    <iact:property name="dataType"/>
    <iact:actionData xml:id="d23">
      <inkml:trace xmlns:inkml="http://www.w3.org/2003/InkML" xml:id="stk22" contextRef="#ctx0" brushRef="#br0">6085 9595 0,'0'35'288,"0"-1"-269,0 1 4,-35-35-15,35 35-4,-35 0 29,35-1-6,0 1-20,-35-35 15,35 35-16,0 0 48,-34-35-41,34 35 1,0-1 14,0 1 1,0 0 13,0 0 5,0-1-33,0 1 98,0 0-71,0 0 0,0-1-13,0 1 13,34-70 95,-34 1-116,35 34-4,-35-35-2,35-35 4,-35 36-5,0-36 7,35 70-9,-1 0-1,-34-35 2,0-34 0,0 34 6,35 35-12,-35-35 19,0 0 0,35 1-14,-35-1 34,0 0-2,0 0 22,0 1 15,0-1-27,35 35 162,-35 35-177,35-35-25,-35 34-7,34 1 20,-34 0 3,35 0-2,-35-1-6,35-34-5,-35 35 10,35-35-10,-35 35 4,34-35-13,1 35 23,-35 0 15,35-1-30,0-34 15,-35 35-13,34-35-8,-34 35 19,35-35-15,-35 35 18,35-35-20,-35 34 5,35-34 8,0 35-17,-35 0 42,34-35-44,-34 35 24,35-35-13,-35 34-2,35 1 55,0-35-37,-35 35-15</inkml:trace>
    </iact:actionData>
  </iact:action>
  <iact:action type="add" startTime="182221">
    <iact:property name="dataType"/>
    <iact:actionData xml:id="d24">
      <inkml:trace xmlns:inkml="http://www.w3.org/2003/InkML" xml:id="stk23" contextRef="#ctx0" brushRef="#br0">7510 9560 0,'0'35'293,"0"0"-276,0-1-7,0 1-3,0 0 7,0 0 3,0-1-8,0 1-1,0 0 9,0 0-8,0 0 5,0-1 3,0 1 0,0 0 10,0 0-4,0-1-12,0 1 8,0 0 17,0 0-2,35-1 0,-35 1-11,0 0 18,0 0 58,0-1-58,0 1-17,0 0 26</inkml:trace>
    </iact:actionData>
  </iact:action>
  <iact:action type="add" startTime="184463">
    <iact:property name="dataType"/>
    <iact:actionData xml:id="d25">
      <inkml:trace xmlns:inkml="http://www.w3.org/2003/InkML" xml:id="stk24" contextRef="#ctx0" brushRef="#br0">7580 9560 0,'0'-35'309,"35"35"-305,-1 0 16,1 0-5,0 0 19,0 0-17,-1 0 12,1 0 2,0 0 16,0 0-22,-1 0 9,1 0 9,-35 35 0,0 0-4,0 0-8,0-1 10,0 1-14,0 0 1,-35-35-22,35 69 22,-34-34 6,-1 0-4,35 0-16,0 0 13,-35-35-17,35 34 17,-35-34-12,35 35 1,-34 0 11,-1 0-1,0-35 24,35 34-43,-35-34 20,35-34 487,35 34-478,0 0 31,0 0-55,-1 0 47,-34 34-56,35-34 32,-35 35-12,35 0-8,0-35 15,-35 35-3,34-35-14,-34 34 29,35-34 2,-35 35-14,35-35-3,0 0 1,-35 35 24,35 0-40,-1-1 40,1-34 18,0 0-49,-35 35-10,0 0 57</inkml:trace>
    </iact:actionData>
  </iact:action>
  <iact:action type="add" startTime="189743">
    <iact:property name="dataType"/>
    <iact:actionData xml:id="d26">
      <inkml:trace xmlns:inkml="http://www.w3.org/2003/InkML" xml:id="stk25" contextRef="#ctx0" brushRef="#br0">15473 9560 0,'35'0'338,"-35"-35"-336,34 35 11,1-34 21,0-1 0,-35 0 7,0 0-27,0 1 45,0-1-23,0 0 11,0 0-39,0 1 41,0 68 248,0 1-284,0 0 10,0 0-9,-35-35-1,35 34-6,0 1 3,0 0 19,0 0-9,0-1 2,0 1-14,0 0 11,0 0 16,0-1-1,0 1-10,0 0 20,0 0-16,0-1 26,0 1-4,0 0-37,-35-35 16,35 35 31,-34-35 6,-1 0 4,35 35-24,-35-35-33,0 0 55,0 0-49,70-35 303,0 35-281,-35-35-27,35 0 12,0 35 30,-1-35-29,1 35 64,0 0 15,0 0 10,-1 0-89,1 0 48,-35 35 7,35 0-69</inkml:trace>
    </iact:actionData>
  </iact:action>
  <iact:action type="add" startTime="194093">
    <iact:property name="dataType"/>
    <iact:actionData xml:id="d27">
      <inkml:trace xmlns:inkml="http://www.w3.org/2003/InkML" xml:id="stk26" contextRef="#ctx0" brushRef="#br0">16029 9838 0,'0'35'324,"0"0"-284,0 0 15,0-1-10,0 1-33,0 0 27,-35-35-5,35 35 50,-34-35-69,34 34 15,0 1 4</inkml:trace>
    </iact:actionData>
  </iact:action>
  <iact:action type="add" startTime="195857">
    <iact:property name="dataType"/>
    <iact:actionData xml:id="d28">
      <inkml:trace xmlns:inkml="http://www.w3.org/2003/InkML" xml:id="stk27" contextRef="#ctx0" brushRef="#br0">16551 9525 0,'0'-34'242,"-35"34"-221,35-35 0,0 0 14,0 0-9,35 1 30,-35-1-17,34 35-14,1 0 18,0 0-25,0 0 20,-1 0 9,1 0 8,0 0-39,-35 35 56,0-1-37,0 1-15,0 0-7,0 0 8,0-1 1,0 1 3,-35-35-10,35 35-10,0 0 13,-35-1-2,35 1 5,0 0-11,0 0 14,0-1-5,0 1 3,0 0-8,-34-35-2,34 35-8,0 0 21,-35-1 9,35 1-10,-35-35-1,35 35-8,0 0 35,-35-35-5,70 0 213,0-35-237,0 35 13,-1 0 1,1 0-20,0 0-4,0 0 20,0 0-13,-1 0-2,1 0 4,0 0 23,0 0 9,-1 0-21,1 0 0,0 0 5</inkml:trace>
    </iact:actionData>
  </iact:action>
  <iact:action type="add" startTime="199645">
    <iact:property name="dataType"/>
    <iact:actionData xml:id="d29">
      <inkml:trace xmlns:inkml="http://www.w3.org/2003/InkML" xml:id="stk28" contextRef="#ctx0" brushRef="#br0">17941 9178 0,'0'35'212,"-34"-35"-208,-1 34 16,35 1-3,0 0 0,-35-35-10,35 35 41,-35-35-34,35 34 14,0 1-16,0 0 37,0 0-6,-34-35-18,34 34-12,0 1 18,0 0 23,0 0-9,0-1 7,0 1-31,0 0 15,0 0 3,0-1-17,0 1-15,0 0 20,0 0-6,0 0 3,0-1 1,0 1 7,0 0 10,0 0-2,0-1-10,0 1 15,34-35-10,1 0 3,-35 35-29</inkml:trace>
    </iact:actionData>
  </iact:action>
  <iact:action type="add" startTime="202139">
    <iact:property name="dataType"/>
    <iact:actionData xml:id="d30">
      <inkml:trace xmlns:inkml="http://www.w3.org/2003/InkML" xml:id="stk29" contextRef="#ctx0" brushRef="#br0">18289 9386 0,'0'35'311,"0"0"-303,0 0 17,0-1 8,0 1-23,0 0 10,0 0 2,0-1-5,0 1-9,0 0 12,0 0 2,0-1 13,0 1-30,0 0 15,0 0 7,0 0 0,0-1-24,0 1 20,0 0 4,0 0-11,0-1-9,0 1 20,0 0 0,0 0-13,0-1 3,0 1 14,0 0 3,0-70 143,0 0-136,0 1-30,0-1 9,0 0 7,0 0 3,0 1-12,0-1 5,35 35-9,-35-35-3,0 0 23,0 1-10,35 34-5,-35-35-11,0 0 23,0 0 2,34 0-23,-34 1 36,0-1-4,0 0-8,0 0-9,0 1 5,0-1 25,0 0-28,0 0-21,0 1 22,-34 34-22,34-35 16,0 0 12,0 0-7,0 1 7,-35 34-14,35-35-6,-35 35 9,35-35-6,0 70 257,0 0-253,0-1-14,35-34-2,-35 35 16,35-35-4,-35 35-10,34 0 9,-34-1 5,35-34-14,0 35 7,-35 0-1,35-35-6,0 35 6,-35-1 19,34-34-25,1 35 23,0-35-10,-35 35 11,35-35-24,-35 35 13,34-1 7,1-34 7,0 0 3,0 0-15,-35 35 2,34-35 15,1 0-8,0 0 24,0 0-49,-35-35 23,0 1-5,35 34-22,-35-35 12,0 0 4,34 35-9,-34-35 4,0 1-5,0-1 19,35 35-17,-35-35 4,0 0 9,35 35-2,-35-34-8,0-1 8,0 0 29,0 0-5,0 70 201,0 0-226,0 0 4,0-1-14,0 1 11,-35-35-14,35 35 23,-35-35-19,35 35 9,0-1 1,-34-34-9,34 35 16,0 0 9,0 0 15,0-1-34,0 1 20,0 0-13,0 0 3,0 0-23,0-1 20,34-34-14,-34 35-1,0 0 7,35 0-11,-35-1 18,35-34-17,-35 35 14,35 0-4,-35 0-3,0-1 9,34-34-13,-34 35-1,35-35 16,-35 35-4,35-35-15,-35 35 15,35-35 6,-35 34-17</inkml:trace>
    </iact:actionData>
  </iact:action>
  <iact:action type="add" startTime="207205">
    <iact:property name="dataType"/>
    <iact:actionData xml:id="d31">
      <inkml:trace xmlns:inkml="http://www.w3.org/2003/InkML" xml:id="stk30" contextRef="#ctx0" brushRef="#br0">19541 9352 0,'0'34'266,"0"1"-244,0 0 6,0 0 1,0-1-13,0 1-9,0 0 17,0 0 4,0-1-12,0 1-9,0 0 18,0 0 1,0-1-9,0 1 4,0 0 0,0 0 1,0 0 3,0-1 22,0 1-19,35 0 5,-35 0 19,0-1-42,0 1 47,0 0-15,34 0-5</inkml:trace>
    </iact:actionData>
  </iact:action>
  <iact:action type="add" startTime="209135">
    <iact:property name="dataType"/>
    <iact:actionData xml:id="d32">
      <inkml:trace xmlns:inkml="http://www.w3.org/2003/InkML" xml:id="stk31" contextRef="#ctx0" brushRef="#br0">19610 9352 0,'35'0'297,"-35"-35"-262,35 35-28,0 0 29,0 0-11,-1 0-11,1 0 17,0 0 13,0 0-3,-1 0-28,1 0 36,0 0 8,-35 35-15,0-1-25,0 1 43,0 0-17,0 0 3,0-1-11,0 1-16,-35 0 37,35 0-37,0-1 9,-35-34-22,35 35 2,-34-35 11,34 35-5,-35-35 14,35 35-15,-35-35 17,35 34-15,-35 1 10,1-35-14,34 35 17,-35-35-1,0 0 17,0 0-6,0 0-17</inkml:trace>
    </iact:actionData>
  </iact:action>
  <iact:action type="add" startTime="211656">
    <iact:property name="dataType"/>
    <iact:actionData xml:id="d33">
      <inkml:trace xmlns:inkml="http://www.w3.org/2003/InkML" xml:id="stk32" contextRef="#ctx0" brushRef="#br0">20167 9073 0,'35'0'249,"-35"35"-227,34 0 0,1-35 1,-35 35-13,35-35 27,-35 35-30,0-1 7,35 1 3,-35 0 10,34-35-7,-34 35-13,35-1 11,-35 1-2,35 0 11,-35 0-5,0-1 4,0 1 12,0 0-8,0 0-15,35-35-3,-35 34 9,0 1 13,0 0-7,0 0-20,0-1 27,0 1-3,0 0-6,0 0 1,0 0-5,0-1 12,0 1 16,-35 0-37,35 0 16,0-1-14,0 1 6,-35 0-6,0-35-1,35 35-3,0-1 8,-34 1 9,34 0-18,0 0 9,0-1 9,0 1-12,0 0-3,-35-35-1,35 35 10,0 0-4,0-1 17</inkml:trace>
    </iact:actionData>
  </iact:action>
  <iact:action type="add" startTime="250928">
    <iact:property name="dataType"/>
    <iact:actionData xml:id="d34">
      <inkml:trace xmlns:inkml="http://www.w3.org/2003/InkML" xml:id="stk33" contextRef="#ctx0" brushRef="#br0">1843 11194 0,'-35'0'316,"35"35"-309,-35-35 1,35 35-2,0-1 1,-35-34-1,35 35 3,-34-35-2,34 35 2,-35-35-6,35 35 4,0-1 0,-35-34 6,35 35-4,-35-35 5,35 35-8,-35-35 0,35 35 11,-34-1-5,34 1 6,-35-35-5,35 35 15,-35-35-22,35 35 18,-35-35-17,35 34 17,-34-34-3,34 35-5,0 0 36,0 0-46,0-70 285,34 35-279,1-35 12,0 35 3,-35-35-20,35 35 14,-1-34-4,1 34-7,-35-35 0,35 0 21,0 35-4,0 0-20,-1 0 17,1 0-14,0 0 11,0 0 5,-1 0-16,1 0 8,35 0 16,-36 0-4,1 0 12,0 0-11,0 0-1,0 0 6,-1 0-8,-34 35 22,35-35-38,0 0 76,0 0-70,-35-35 109,0 0-64,0 1 345,0-1-374,0 0 17,0 0 41,0 70 140,0 0-212,-35 0-14,35-1 12,0 1 14,-35-35-29,35 35 3,0 0 0,0-1 23,0 1 12,0 0-11,0 0-19,-35-35 0,35 34 9,-34-34 14,34 35-20,0 0 22,-35-35 2,35 35-29,0 0 11,0-1 22,0 1-1,0 0 6,0 0-23,0-1 13,0 1 39,0 0-15,0 0-18</inkml:trace>
    </iact:actionData>
  </iact:action>
  <iact:action type="add" startTime="255504">
    <iact:property name="dataType"/>
    <iact:actionData xml:id="d35">
      <inkml:trace xmlns:inkml="http://www.w3.org/2003/InkML" xml:id="stk34" contextRef="#ctx0" brushRef="#br0">2955 11994 0,'35'0'421,"0"0"-387,0 0-2,-1 0 65,1 0-9,0 0 8,0 0-75,-1 0 84,1 0 22</inkml:trace>
    </iact:actionData>
  </iact:action>
  <iact:action type="add" startTime="275355">
    <iact:property name="dataType"/>
    <iact:actionData xml:id="d36">
      <inkml:trace xmlns:inkml="http://www.w3.org/2003/InkML" xml:id="stk35" contextRef="#ctx0" brushRef="#br0">4277 11333 0,'0'35'286,"0"0"-273,0-1-5,0 1 5,-35-35 5,35 35-16,0 0 10,0-1-2,0 1 15,0 0-11,0 0 6,0-1-4,0 1 2,0 0 3,0 0 6,0-1-18,0 1 5,0 0 4,0 0 3,0 0 2,0-1-3,0 1-14,0 0 12,0 0 0,0-1 8,0 1-23,0 0 16,0 0-13,0-1 12,0 1-8,0 0 3,0 0 4,0-1-4,0 1 0,0 0 29,-35-35-9</inkml:trace>
    </iact:actionData>
  </iact:action>
  <iact:action type="add" startTime="277874">
    <iact:property name="dataType"/>
    <iact:actionData xml:id="d37">
      <inkml:trace xmlns:inkml="http://www.w3.org/2003/InkML" xml:id="stk36" contextRef="#ctx0" brushRef="#br0">4277 11298 0,'34'0'294,"1"0"-275,0 0 1,0 0 10,-1 0-7,1 0 3,0 0-9,0 0 13,0 0 8,-1 0-5,1 0 2,0 0 2,-35 35 8,0 0 7,0 0-23,0-1 11,0 1 9,0 0-36,0 0 41,0 34-26,0-34-8,0 0 7,0-1-6,0 1-8,-35 0 28,0-35-14,35 35-20,-34-35 8,-1 0 4,0 34-5,35 1-1,-35-35 15,35 35-22,-35-35 24,35 35-5,-34-35-10,-1 0 4,0 0 26,0 0 19,35 35-2,-34-35-38,68 0 204,-34-35-220,35 0 24,35 35 2,-36 0 17,1 0-6,0 0-11,0 0-10,-35 35 26,35-35-34,-35 35 5,34-35 10,-34 34-13,0 1-15,35 0 28,-35 0-21,35-35-4,-35 34 15,0 1-19,35 0 27,-35 0-5,0-1-14,34-34-2,-34 35-1,35 0 20,0-35-14,-35 35 11,35-35-1,-35 34 5,34-34-15,1 0 11,0 0-17,-35 35 13</inkml:trace>
    </iact:actionData>
  </iact:action>
  <iact:action type="add" startTime="294250">
    <iact:property name="dataType"/>
    <iact:actionData xml:id="d38">
      <inkml:trace xmlns:inkml="http://www.w3.org/2003/InkML" xml:id="stk37" contextRef="#ctx0" brushRef="#br0">15299 11715 0,'0'-34'298,"35"34"-288,-1 0 21,1 0 13,-35-35-31,35 35-3,0 0 36,0 0-23,-1 0 36,1 0-31,0 0-4,0 0 22,-1 0-5,1 0-35,0 0 48,0 0-19,-35 35-5,0-1 1,0 1 3,0 0-26,0 0 18,0-1 25,-35-34-33,35 35 1,0 0-11,-35-35 15,35 35-12,-35-35 5,35 35 8,-34-35 2,34 34-12,-35-34 14,35 35-1,-35-35-12,0 0 12,1 0 20,34-35 103,34 35-143,1-34 25,0-1 4,0 0 12,-35 0-34,34 0 33,1 35-26,0 0 26,0 0 2,-1 0 24,-34 35-64,0 0 3,35-35 15,-35 35 0,35 0 10,-35-1 12,0 1-39,0 0 44,35-35-42,-35 35 17,0-1 19,0 1-28,0 0 14,0 0 17,0-1-3,0 1-38,-35-35 3,0 35 15,0-35 6,35 35-18,-34-35 9,34 34-17,-35 1 13,35 0 4,-35-35 6,0 35-24,1-35 20,34 35 0,0-1-12,-35-34-2,0 0 17,0 0-2,35 35-22,-34-35 22,-1 0 5</inkml:trace>
    </iact:actionData>
  </iact:action>
  <iact:action type="add" startTime="298545">
    <iact:property name="dataType"/>
    <iact:actionData xml:id="d39">
      <inkml:trace xmlns:inkml="http://www.w3.org/2003/InkML" xml:id="stk38" contextRef="#ctx0" brushRef="#br0">16829 11715 0,'0'35'227,"-35"0"-180,35 0-30,0-1 19,-35-34-1,35 35-22,0 0 40,0 0-45,0 0 90,0-1-49,0 1-3,0 0-11,0 0-4,0-1 3,0 1 21,0 0-47,0 0 36,0-1-21,35-34-17,-35 35 16,0 0-1,35 0 19,0-35-31,-35 34 15,34-34-3,-34 35-6,0 0 7,35-35-9,-35 35 15,35-35-18,-35 35 17,35-35-12,-1 34 4,-34 1 9,35 0 7,-35 0 13,35-35-36,0 0 29</inkml:trace>
    </iact:actionData>
  </iact:action>
  <iact:action type="add" startTime="302285">
    <iact:property name="dataType"/>
    <iact:actionData xml:id="d40">
      <inkml:trace xmlns:inkml="http://www.w3.org/2003/InkML" xml:id="stk39" contextRef="#ctx0" brushRef="#br0">17698 11820 0,'0'34'326,"0"1"430,0 0-705,0 0-41,0 0 38,0-1 7,0 1-14,0 0-20,0 0 74,0-1-25,0 1-21,0 0-40,0 0 40,0-1-7,0 1 73,0 0-88,0 0 21,0-1-15,0 1 16,0 0-14,0 0 7,0 0-1,35-35-1,-35 34-28,0 1 4,35-35 4,-35 35 5,34-35 2,1 0 17,0 0-37,0 0 44,-1 0-16,1 0-1,0 0 0,0 0 26,0 0 50</inkml:trace>
    </iact:actionData>
  </iact:action>
  <iact:action type="add" startTime="306073">
    <iact:property name="dataType"/>
    <iact:actionData xml:id="d41">
      <inkml:trace xmlns:inkml="http://www.w3.org/2003/InkML" xml:id="stk40" contextRef="#ctx0" brushRef="#br0">17802 12272 0,'35'0'243,"0"0"-235,0 0 15,-1 0-6,36 0 21,-35 0 3,0 0 3,-1 0-20,1 0 7,0 0 53</inkml:trace>
    </iact:actionData>
  </iact:action>
  <iact:action type="add" startTime="307954">
    <iact:property name="dataType"/>
    <iact:actionData xml:id="d42">
      <inkml:trace xmlns:inkml="http://www.w3.org/2003/InkML" xml:id="stk41" contextRef="#ctx0" brushRef="#br0">17837 11750 0,'35'0'324,"0"0"-317,-1 0 27,1 0 2,0 0-24,0 0 17,0 0-3,-1 0 21,1 0-40,0 0 23,0 0 21,-1 0-9,1 0-9</inkml:trace>
    </iact:actionData>
  </iact:action>
  <iact:action type="add" startTime="310144">
    <iact:property name="dataType"/>
    <iact:actionData xml:id="d43">
      <inkml:trace xmlns:inkml="http://www.w3.org/2003/InkML" xml:id="stk42" contextRef="#ctx0" brushRef="#br0">18985 11889 0,'0'35'302,"0"0"-286,0 0-6,0-1 7,0 1 11,0 0-5,0 0-17,0-1 20,0 1-14,0 0 17,0 0-13,0-1 8,0 1 6,0 0-12,-35 0-5,0-1 6,35 36 3,-35-35 5,35 0 6,0-1 1,0 1-6,0 0 21,0-70 203,35 35-246,-35-35 18,0 1-14,35 34 10,-35-35-10,0-35 3,35 70-6,-35-35 8,0 1-6,0-1 6,0 0-9,0 0 8,34 35 0,-34-34-8,0-1 21,0 0-20,0 0 9,0 1 23,0-1-18,0 0 20,0 0 3,0 1-8,0-1 2,0 0-21,0 0 19,0 0 20,0 1-22,0-1-17,35 35 72,0 0-59,-35 35-17,35-1 11,-35 1 4,0 0-14,0 0-5,0 0 16,0-1 2,0 1-9,34-35-5,-34 35-3,0 0 0,35-35 11,-35 34-18,0 1 28,0 0-21,35-35 0,-35 35 1,35-1 2,0 1 20,-35 0-12,34 0 13,1-35-6,0 34-7,0-34-9,-35 35 19,34 0-23,1 0 43,0-35-45,-35 35 24,35-35-6,-35 34-17,34-34 20,-34 35 3,35 0 26</inkml:trace>
    </iact:actionData>
  </iact:action>
  <iact:action type="add" startTime="313868">
    <iact:property name="dataType"/>
    <iact:actionData xml:id="d44">
      <inkml:trace xmlns:inkml="http://www.w3.org/2003/InkML" xml:id="stk43" contextRef="#ctx0" brushRef="#br0">19541 11437 0,'0'35'299,"35"-35"-258,-35 35-36,34-35 33,-34 35-27,35-35 23,-35 34-27,0 1 11,0 0-2,35 0-2,0-35 3,-35 34-7,0 1 14,35 0-10,-1 0 7,-34-1-6,0 1-7,35-35 12,-35 35-12,35-35 5,-35 35 18,35 0-21,-35-1 14,34-34-15,-34 35 1,0 0 5,0 0 12,35-35-21,0 0 1,-35 34-2,0 1 10,0 0 0,35-35-5,-35 35 6,0-1 2,34 1-5,-34 0 4,0 0 7,0-1-9,35-34 10,-35 35-18,0 0 8,0 0 16,0 0-22,35-35 10,-35 34 9</inkml:trace>
    </iact:actionData>
  </iact:action>
  <iact:action type="add" startTime="317333">
    <iact:property name="dataType"/>
    <iact:actionData xml:id="d45">
      <inkml:trace xmlns:inkml="http://www.w3.org/2003/InkML" xml:id="stk44" contextRef="#ctx0" brushRef="#br0">2156 13349 0,'-35'0'284,"0"0"-275,0 0 3,0 0 2,1 0-2,-1 0-5,0 0 7,0 0 6,-34 0-5,69 35 0,-35-35-1,0 0 6,1 0-1,-1 0-12,0 0 8,0 0 6,0 0 3,1 0-17,-1 0 14,0 0 6,0 0-7,1 0 16,34 35-24,-35-35 15,0 0 48,35 35-41,0-1 14,0 1-22,35-35-17,-35 35 16,35-35-1,-1 35-10,1-35 36,-35 34-45,0 1-2,35-35 21,-35 35 14,35-35-33,-35 35 51,0-1 1,0 1-46,34-35 231,1 0-199,0 0-35,0 0 5,0 0 8,-1 0-8,-34-35-2,35 35 6,0 0-1,-35-34-1,35 34-13,-1-35 26,1 35-15,0 0 3,0 0 4,-1-35 3,1 0 7,0 35 4,0 0 0,-35 35 46,0 0-51,0 0 15,0-1-22,0 1 3,0 0 9,0 0-15,0-1 12,0 1-1,0 0-24,0 0 31,0 0-10,0-1-1,0 1-13,0 0 27,-35 0-2,0-35-15,35 34 3,0 1-17,-35-35 6,35 35 0,-34 0 3,34-1 2,-35-34-12,0 0-1,35 35 5,-35-35-5,1 35 24,-1-35-16,0 0-3,0 0 6,1 0-6,-1 0 29,0 0-23,0 0 25,0 0-6</inkml:trace>
    </iact:actionData>
  </iact:action>
  <iact:action type="add" startTime="321214">
    <iact:property name="dataType"/>
    <iact:actionData xml:id="d46">
      <inkml:trace xmlns:inkml="http://www.w3.org/2003/InkML" xml:id="stk45" contextRef="#ctx0" brushRef="#br0">3094 14010 0,'35'0'305,"0"0"-291,0 0 15,-1 0-4,1 0-18,0 0 6,0 0 1,0 0 5,-1 0-17,1 0 14,0 0-4,0 0 0,-1 0 6,1 0-14,0 35 18,0-35-4,-1 0 3,1 34-15,0-34 16,-35 35-3,35-35 1</inkml:trace>
    </iact:actionData>
  </iact:action>
  <iact:action type="add" startTime="332390">
    <iact:property name="dataType"/>
    <iact:actionData xml:id="d47">
      <inkml:trace xmlns:inkml="http://www.w3.org/2003/InkML" xml:id="stk46" contextRef="#ctx0" brushRef="#br0">4729 13488 0,'0'35'413,"0"0"-404,0 0 2,0-1-1,0 1-7,0 0 7,0 0-7,0-1 11,0 1 1,0 0-3,0 0-5,0-1 1,0 1-1,0 0 10,0 0-15,0 0 13,0-1-9,0 1 0,0 0 5,0 34 0,0-34 4,0 0-10,0 0 9,0-1-7,0 1 6,0 0 7,0 0-9,0-1-8,0 1 15,0 0-6,0 0 3,0 0-2,0-1 4,0 1 4,0 0-15,0 0 15,0-1 30</inkml:trace>
    </iact:actionData>
  </iact:action>
  <iact:action type="add" startTime="334676">
    <iact:property name="dataType"/>
    <iact:actionData xml:id="d48">
      <inkml:trace xmlns:inkml="http://www.w3.org/2003/InkML" xml:id="stk47" contextRef="#ctx0" brushRef="#br0">4729 13384 0,'0'-35'234,"34"35"-213,1-34 2,-35-1-16,35 35 14,0 0-4,-1-35 3,1 35 4,-35-35-13,35 35 19,0 0-9,0 0-2,-35-35 0,34 35 0,1 0-1,0 0-5,0 0 41,-1 0-22,1 0-18,0 0 26,0 0-7,-35 35 2,0 0-12,0 0-5,0 0-15,0-1 42,0 1-22,0 0 5,0 0-12,0-1 2,0 1 10,0 0-11,0 0 2,0-1 13,0 1-6,0 0-19,0 0 13,0-1 3,0 1-5,-35-35-3,35 35-8,0 0 7,-35-35-2,0 0 4,35 34-13,-34-34 16,34 35-9,-35-35-1,0 0 12,35 35-19,-35-35 6,1 35 12,-1-35-2,0 35-8,35-1 21,0 1-24,-35-35-5,0 35 35,35 0-6,-34-35-9,-1 0-10,35 34 17,-35-34-6,0 0 107</inkml:trace>
    </iact:actionData>
  </iact:action>
  <iact:action type="add" startTime="337367">
    <iact:property name="dataType"/>
    <iact:actionData xml:id="d49">
      <inkml:trace xmlns:inkml="http://www.w3.org/2003/InkML" xml:id="stk48" contextRef="#ctx0" brushRef="#br0">6189 13836 0,'0'35'282,"-35"-1"-278,35 1 8,0 0-4,0 0 18,-35-35-18,35 35 6,0-1-3,-34-34-3,34 35 7,-35-35-9,35 35 9,0 0-12,0-1 13,0 1 5,-35-35-14,35 35 9,0 34 11,0-34 4,0 0 10,0 0-27,0-1 14,0 1 13,0 0-2,0 0-13,0-70 181,0 0-194,0 0 1,35-34 5,-35 34 3,0 0-13,35 35-6,-35-34 4,0-1 10,0 0 1,0 0 4,34 1-3,-34-1-13,0 0 16,0 0-10,0 1 32,0-1-3,35 0-20,-35 0 10,35 35 3,-35-35-15,0 1 10,0-1-9,35 35 0,-35-35 21,35 35-16,-1 0 52,1 0-28,0 0-36,-35 35 109,0 0-100,0-1 11,0 1 8,0 0-11,0 0-26,0 0 26,0-1 1,35 1-3,-35 0-21,0 0 17,0-1 23,34-34-23,-34 35-11,0 0 18,35-35-17,-35 35 11,35-35 31,-35 34-25,35-34 3,-35 35-19,0 0 15,34-35-9,-34 35 2,0-1 79,0 1-62,35-35-19,-35 35 13,35-35-6,-35 35-8,35-35 0</inkml:trace>
    </iact:actionData>
  </iact:action>
  <iact:action type="add" startTime="341401">
    <iact:property name="dataType"/>
    <iact:actionData xml:id="d50">
      <inkml:trace xmlns:inkml="http://www.w3.org/2003/InkML" xml:id="stk49" contextRef="#ctx0" brushRef="#br0">7128 13315 0,'0'34'278,"0"1"-265,0 0-1,0 0 13,0-1-5,0 1-6,0 0 0,0 0-1,0-1 5,0 1-5,0 0-2,0 0 2,0-1-2,0 1 6,0 0-15,0 0 30,0-1-16,0 1-2,0 0-7,0 0 8,35-35-9,-35 35 17,0-1-3,0 1-16,0 0 27,34 34-14,-34-34 13,35-35-23,-35 35 6,0 0-2,0-1 10,0 1 4,0 0-9,35 0 8,-35-1-22,0 1 25,0 0-11,0 0 15,0 0-19,35-1 10,-35 1 1,0 0-9,34-35 21</inkml:trace>
    </iact:actionData>
  </iact:action>
  <iact:action type="add" startTime="343364">
    <iact:property name="dataType"/>
    <iact:actionData xml:id="d51">
      <inkml:trace xmlns:inkml="http://www.w3.org/2003/InkML" xml:id="stk50" contextRef="#ctx0" brushRef="#br0">7232 13384 0,'35'0'233,"0"0"-195,-35-35-25,34 35 11,1 0-19,0 0 43,0 0-23,-1 0 9,1 0-18,0 0 20,0 0 1,0 0 14,-1 0-32,1 0 29,-35 35-37,35-35 16,0 35 3,-35 0-24,34-35 19,-34 34 2,0 1 11,0 0-14,0 0-10,0-1 5,0 1 2,0 0 3,-34-35-14,34 35-3,0-1 4,-35 1 13,35 0-12,-35-35 3,35 35 5,-35-35-19,1 34 5,34 1 14,-35-35-13,35 35 9,-35-35-9,0 35 7,35 0-4,-35-35 0,1 0 17,34 34-9,-35-34 5,35 35-12,-35 0 25,0-35-13,35 35 33,0-70 91,35 0-102,-35 0-18,35 35-21,-35-34 29,35 34-12,-35-35-19,34 35 23,-34-35-12,35 35-9,0-35 34,0 35-5,0 0 19,-1 0-47,1 0 17,-35 70-13,35-70 1,0 35 3,-1-1 5,1 1-2,-35 0-1,35-35-4,-35 35-6,35-1 6,-35 1 11,34-35-17,-34 35 6,0 0-2,35-35 6,-35 34-4,35 1 7,-35 0-5,0 0 5,35-35-14,-35 34 5,35-34-2,-35 35 6,34-35-2,-34 35 4,35-35 4,-35 35-12,35-35 26,-35 35-19,35-35-9,-35 34 24,34-34-15,-34 35-8,35-35 26,-35 35 8,35-35-36,0 35 28</inkml:trace>
    </iact:actionData>
  </iact:action>
  <iact:action type="add" startTime="354926">
    <iact:property name="dataType"/>
    <iact:actionData xml:id="d52">
      <inkml:trace xmlns:inkml="http://www.w3.org/2003/InkML" xml:id="stk51" contextRef="#ctx0" brushRef="#br0">15577 13697 0,'35'0'776,"0"0"-728,-1 0-10,1 0-18,0 0 3,0 0 5,-1 0-21,1 0 10,0 0-3,0 0 30,0 0-41,-1 0 33,1 35 7,-35-1-20,0 1 32,0 0-41,0 0 13,0-1-20,-35 1 14,1 0 2,-1-35-19,35 35 9,0 0-1,-35-35-6,35 34 2,-35-34 0,35 35 4,-35-35-9,1 35 9,34 0 3,-35-35-3,35 34-4,-35-34-1,35 35 6,-35 0 14,1 0-8,34-1 11,-35-34-17,35 35 20,-35-35-2,35 35-15,0 0-7,-35-35 5,1 0 9,68 0 83,1 0-59,0-35-3,0 35-20,-1 0-17,1 0 14,0 0 2,0 0 11,-1 0-21,1 0 11,0 0 18,0 0 8,0 0-38,-1 0 28,1 0 1,-35 35-29</inkml:trace>
    </iact:actionData>
  </iact:action>
  <iact:action type="add" startTime="358140">
    <iact:property name="dataType"/>
    <iact:actionData xml:id="d53">
      <inkml:trace xmlns:inkml="http://www.w3.org/2003/InkML" xml:id="stk52" contextRef="#ctx0" brushRef="#br0">16446 14462 0,'0'34'217,"-34"1"-197,34 0 3,0 0-12,-35-35 9,35 35-2,-35-35-9,35 34 23,-35-34-22,35 35 25,0 0-30,-35-35 12,35 35 22</inkml:trace>
    </iact:actionData>
  </iact:action>
  <iact:action type="add" startTime="360176">
    <iact:property name="dataType"/>
    <iact:actionData xml:id="d54">
      <inkml:trace xmlns:inkml="http://www.w3.org/2003/InkML" xml:id="stk53" contextRef="#ctx0" brushRef="#br0">16898 13627 0,'0'35'273,"0"0"-253,0 0-3,0-1 19,0 1 22,0 0-24,0 0-7,0-1 7,0 1 35,0 0-25,0 0-23,0 0 13,0-1 15,0 1-16,0 0 4,0 0-3,0-1 5,35-34 29,0 0-28,0 0-29,-1 0 6,1 0 3,0 0 0,0 0 1,0 0-5,-1 0 2,1 0-4,35 0 13,-36 0 23,1 0-19,0 0-1,-35 35-1,35 0-16</inkml:trace>
    </iact:actionData>
  </iact:action>
  <iact:action type="add" startTime="362337">
    <iact:property name="dataType"/>
    <iact:actionData xml:id="d55">
      <inkml:trace xmlns:inkml="http://www.w3.org/2003/InkML" xml:id="stk54" contextRef="#ctx0" brushRef="#br0">17455 13975 0,'0'35'209,"0"0"-187,0-1-9,0 1 14,0 0-20,0 0 17,0-1 0,0 1 0,0 0-10,0 0 7,0-1-3,0 1-3,0 0-2,0 0 11,0-1-7,0 1 10,0 0-14,0 0-2,0 0 16,0-1 1,0 1 6,0 0-7,0 0-5,34-1 14,-34 1-33</inkml:trace>
    </iact:actionData>
  </iact:action>
  <iact:action type="add" startTime="363937">
    <iact:property name="dataType"/>
    <iact:actionData xml:id="d56">
      <inkml:trace xmlns:inkml="http://www.w3.org/2003/InkML" xml:id="stk55" contextRef="#ctx0" brushRef="#br0">18498 13593 0,'-35'0'217,"35"34"-209,0 1 12,-35-35-6,35 35 16,-35-35-20,35 35 27,0-1-19,0 1 6,-34 0 16,34 0-9,0-1 13,-35-34-9,35 35-26,0 0 7,0 0 51,0 0-2,0-1-22,0 1-11,0 0 11,0 0-16,35-35-12,-35 34 25,0 1-26,34-35 11,-34 35-9,35-35-3,-35 35 19,35-1-6,-35 1-8,35 0 15,0 0 1,-1-1 15,-34 1-36,35 0 20,0-35-19,-35 35 17,35-35-11,-35 35 8,34-1-7,1-34-2,-35 35-8,35-35 2</inkml:trace>
    </iact:actionData>
  </iact:action>
  <iact:action type="add" startTime="366315">
    <iact:property name="dataType"/>
    <iact:actionData xml:id="d57">
      <inkml:trace xmlns:inkml="http://www.w3.org/2003/InkML" xml:id="stk56" contextRef="#ctx0" brushRef="#br0">18985 13697 0,'34'0'286,"1"0"-273,0-35 1,0 35 2,-1 0-7,1 0 0,0 0 11,0 0-5,0 0-8,-1 0 9,1 0 3,0 0-1,0 0-8,-35-35 8,34 35 0,1 0-7,0 0-6,0 0 32,-1 0-21,1-34 8,0 34-16,0 0 8,0 0 12,-1 0 14</inkml:trace>
    </iact:actionData>
  </iact:action>
  <iact:action type="add" startTime="367623">
    <iact:property name="dataType"/>
    <iact:actionData xml:id="d58">
      <inkml:trace xmlns:inkml="http://www.w3.org/2003/InkML" xml:id="stk57" contextRef="#ctx0" brushRef="#br0">19437 13662 0,'0'35'234,"0"0"-188,0-1 7,0 1-12,0 0 7,0 0-15,0-1 5,0 1-21,0 0 27,0 0-7,0 0 18,0-1-37,0 1 27,0 0-12,0 0 15,0-1-35,0 1 15,0 0 5,0 34 1,0-34 22,0 0-26,0 0 10,0-1-36,0 1 40,34-35-31,-34 35 1,0 0 40</inkml:trace>
    </iact:actionData>
  </iact:action>
  <iact:action type="add" startTime="370448">
    <iact:property name="dataType"/>
    <iact:actionData xml:id="d59">
      <inkml:trace xmlns:inkml="http://www.w3.org/2003/InkML" xml:id="stk58" contextRef="#ctx0" brushRef="#br0">19193 14636 0,'35'0'233,"0"-35"-229,0 35 24,-1 0-14,1 0 16,0 0-20,-35-35-3,35 35 10,-1 0-7,-34-35 9,35 35-14,0 0 8,0-35 6,-1 1 0,1 34 19,0 0-31,0 0 26,0-35 5,-1 35-4,1 0-7,0 0-9,0 0 32,-1 0 2,-34 35-34,35-35-5,0 34 4</inkml:trace>
    </iact:actionData>
  </iact:action>
  <iact:action type="add" startTime="372975">
    <iact:property name="dataType"/>
    <iact:actionData xml:id="d60">
      <inkml:trace xmlns:inkml="http://www.w3.org/2003/InkML" xml:id="stk59" contextRef="#ctx0" brushRef="#br0">20654 13732 0,'0'34'304,"0"1"-300,-35 0 22,35 0-23,0-1 5,0 1 2,-35 0 5,35 0 6,0 0-14,0-1 14,0 1-12,0 0 6,0 0-9,-35-35 0,35 34 1,0 1 7,0 0 4,0 0-8,0-1 10,0 1-2,-35-35-15,35 35 3,0 0 5,0-1 3,0 1-4,0 0 6,0 0-8,0 0 18,0-1-12,0 1 28,0-70 60,0 1-82,0-1 8,0 0-20,0 0 6,0 0 14,0 1 16,0-1-16</inkml:trace>
    </iact:actionData>
  </iact:action>
  <iact:action type="add" startTime="374944">
    <iact:property name="dataType"/>
    <iact:actionData xml:id="d61">
      <inkml:trace xmlns:inkml="http://www.w3.org/2003/InkML" xml:id="stk60" contextRef="#ctx0" brushRef="#br0">20688 13836 0,'35'0'278,"-35"35"-263,35-35-8,-35 34 17,0 1-15,35-35 9,-35 35-16,0 0 19,34 0 3,-34-1-22,0 1 19,35-35-1,0 35-9,-35 0 4,0-1-6,35-34 2,-35 35 2,35-35 0,-1 35 2,1 0 1,-35-1-2,35-34-3,0 0 11,-1 35-11,-34 0 19,35-35-22,0 35 30,-35-1-28,35 1 31,-1-35-29,-34 35 17,35-35-17,-35 35 16,35 0-1,0-35 0,-35 34-14</inkml:trace>
    </iact:actionData>
  </iact:action>
  <iact:action type="add" startTime="376838">
    <iact:property name="dataType"/>
    <iact:actionData xml:id="d62">
      <inkml:trace xmlns:inkml="http://www.w3.org/2003/InkML" xml:id="stk61" contextRef="#ctx0" brushRef="#br0">21175 13106 0,'35'35'285,"0"-1"-265,-1 1-12,-34 0 0,35 0 4,-35 0 9,35-35-13,0 34-2,-35 1-1,35-35 2,-35 35 0,69-35 2,-69 35-4,35-1 1,0 1 2,-1 35-2,36-36 0,-35 36 3,-1-70-2,-34 35-1,35-35 0,0 69 1,0-34 7,0 0-7,-35-1-1,34-34 4,-34 35-7,0 0 6,35-35-3,0 35 10,-35 0-10,0-1-2,35-34 3,-1 35 1,-34 0-2,35 0 18,-35-1-21,35 1 15,-35 0-9,35-35 1,-35 35-6,0-1 7,34-34-1,-34 35 0,0 0 7,35-35-3,-35 35-3,0-1-4,35 1 14,-35 0 6,0 0-7,0 0-17,0-1 24,0 1 7,0 0 14,0 0-29,0-1 23,0 1-12,0 0 15,0 0-25,-35-35-6,0 34 19,1-34-10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1-08T21:10:59.0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4722">
    <iact:property name="dataType"/>
    <iact:actionData xml:id="d0">
      <inkml:trace xmlns:inkml="http://www.w3.org/2003/InkML" xml:id="stk0" contextRef="#ctx0" brushRef="#br0">3407 4554 0,'0'-34'312,"35"-1"-295,0 0-1,0 0 9,-35 0-16,69 1 5,-69-1 7,35 35-14,-35-35 6,35 35-6,-35-35 0,34 1 20,1 34 1,-35-35-22,35 35 25,-35-35-14,0 0-3,-35 35 139,0 0-123,1 0-9,34 35 7,-35 0-12,35 0 8,-35-35-18,35 34 2,-35 1 6,35 0-1,0 0 4,-34-35-7,34 34-2,0 1 4,0 0 16,0 0-14,0 0 6,0-1 7,0 1-7,0 0 36,0 0-29,0-1 20,0 1-6,0 0-1,0 0 5,0-1 2,0 1-32,0 0 55,-35-35 205,0 0-235,0 0-12,1 0 5,-1 0 7,0 0 10,0 0-34,70 0 307,0 0-289,-35-35 6,35 35-32,-35-35 5,34 35 24,1 0-23,0-34 30,0 34-6,-1 0 13,-34-35-15,35 35 44,0 0-12,0 35-1</inkml:trace>
    </iact:actionData>
  </iact:action>
  <iact:action type="add" startTime="28428">
    <iact:property name="dataType"/>
    <iact:actionData xml:id="d1">
      <inkml:trace xmlns:inkml="http://www.w3.org/2003/InkML" xml:id="stk1" contextRef="#ctx0" brushRef="#br0">4172 4763 0,'35'0'346,"0"0"-311,0 0-19,-1 0 35,1 0-24,0 0 24,0 0 34,-1 0-55</inkml:trace>
    </iact:actionData>
  </iact:action>
  <iact:action type="add" startTime="30696">
    <iact:property name="dataType"/>
    <iact:actionData xml:id="d2">
      <inkml:trace xmlns:inkml="http://www.w3.org/2003/InkML" xml:id="stk2" contextRef="#ctx0" brushRef="#br0">5111 4276 0,'0'35'215,"0"0"-184,0-1 4,0 1 14,0 0-38,0 0 36,0 0 1,0-1-28,0 1 7,0 0 25,0 0-12,35-35-25,-35 34 9,0 1-10,35-35-7,-35 35 53,34-35-53,-34 35 36,35-35-25,-35 34 9,35-34-6,0 0-4,-1 0 40,1 0-12,0 0-15,0 0-2,-35-34-22,35-1 21,-35 0-20,69 0 21,-69 1-15,35-1-5,-35 0 5,35 35-6,-35-69 7,34 34 2,1 35-12,-35-35 11,35 0-3,-35 0 2,0 1 3,35 34-5,-35-35-7,34 0 21,1 0 2,0 35 6,-35-34-27,-35 34 89,0 0-76,1 0-3,-1 0 0,0 0-4,0 0 5,1 0-9,-1 0 12,0 0 0,0 0-8,-34 0 9,34 0 4,0 0-13,35-35 25,-35 35-27,1 0 2,-1 0 41,35 35 54,0-1-79,0 1-5,35-35-10,-1 0 2,-34 35 17,0 0-4,0-1 5,0 1-2,0 0 3,0 0-4,35-35-13,-35 35 6,0-1 3,0 1 11,35-35 13,0 0 13,0 0-58,-35 35 9,34-35 18,1 0 63,0 0-56,0 0-28,-1 0 48,-34 35-56,35-35 51,-35 34-42,35-34 28,-35 35-14,35-35-9,-1 35 15,-34 0 1,35-1-11,-35 1 11,35-35-16,0 0-8,-35 35 15,0 0 19,35-35-24,-35 34-14</inkml:trace>
    </iact:actionData>
  </iact:action>
  <iact:action type="add" startTime="35625">
    <iact:property name="dataType"/>
    <iact:actionData xml:id="d3">
      <inkml:trace xmlns:inkml="http://www.w3.org/2003/InkML" xml:id="stk3" contextRef="#ctx0" brushRef="#br0">13247 4659 0,'0'34'312,"0"1"-272,0 0 2,0 0-22,0-1 28,0 1-32,0 0 7,0 0-12,0-1 13,0 1 11,0 0-12,0 0 15,0 0-24,0-1 25,0 1-20,0 0-5,0 0 6,35-35-10,-35 34-4,0 1 22,0 0-22,35 0 49,-35-1-4,0 1-26,0 0 9</inkml:trace>
    </iact:actionData>
  </iact:action>
  <iact:action type="add" startTime="37832">
    <iact:property name="dataType"/>
    <iact:actionData xml:id="d4">
      <inkml:trace xmlns:inkml="http://www.w3.org/2003/InkML" xml:id="stk4" contextRef="#ctx0" brushRef="#br0">13317 4728 0,'0'-35'288,"35"1"-284,-1 34 10,1 0 20,-35-35-27,35 35 17,-35-35-8,35 35 14,-35-35-18,35 35 1,-35-34-6,34 34 21,1 0 12,0 0 10,0 0-39,-35 34 23,0 1 17,0 0-7,0 0-9,0-1-12,0 1 11,0 0 14,0 0 3,0-1-27,0 1 7,0 0 10,0 0-6,-35-1-29,35 1 32,-35-35-25,35 35 22,-35-35-32,1 35 31,-1 0-20,0-35 13,0 0-20,0 0 19,1 0-11,-1 0 33,0 0-12,0 0 13</inkml:trace>
    </iact:actionData>
  </iact:action>
  <iact:action type="add" startTime="41977">
    <iact:property name="dataType"/>
    <iact:actionData xml:id="d5">
      <inkml:trace xmlns:inkml="http://www.w3.org/2003/InkML" xml:id="stk5" contextRef="#ctx0" brushRef="#br0">3164 6119 0,'35'0'292,"-35"-35"-276,34 0-11,1 35 22,0 0-16,0 0-1,0 0 20,-35-35-23,34 35-4,1 0 18,0 0 20,0 0-4,-1 0-35,1 0 50,-35 35 13,0 0-44,0 0 0,-35-35-8,35 34-4,0 1 3,0 0 3,-34-35 3,34 35-12,0-1 15,-35-34-14,35 35 13,0 0-13,-35-35-1,35 35 1,-35-1 36,1 1-28,34 0 20,-35-35-24,35 35 27,0 0 9,-35-1-38,35 1 43,0 0-22,0 0 10,0-1 9,0 1-37,35-35 283,0-35-257,-1 35-18,1 0 22,0 0-5,0 0 3,-1 0 35,1 0-51,0 0 26,0 0 67,-35 35-111,34-35 49,-34 35 20</inkml:trace>
    </iact:actionData>
  </iact:action>
  <iact:action type="add" startTime="44977">
    <iact:property name="dataType"/>
    <iact:actionData xml:id="d6">
      <inkml:trace xmlns:inkml="http://www.w3.org/2003/InkML" xml:id="stk6" contextRef="#ctx0" brushRef="#br0">4590 6605 0,'34'0'359,"1"0"-305,0 0-33,0 0 20,-1 0 85,1 0-18,0 0-91,-35 35 25,0 0-13,35-35-25,-35 35 44,34-35-35</inkml:trace>
    </iact:actionData>
  </iact:action>
  <iact:action type="add" startTime="47307">
    <iact:property name="dataType"/>
    <iact:actionData xml:id="d7">
      <inkml:trace xmlns:inkml="http://www.w3.org/2003/InkML" xml:id="stk7" contextRef="#ctx0" brushRef="#br0">5667 6431 0,'0'35'228,"0"0"-203,0 0-13,0 0 18,0-1 0,0 1 4,0 0-6,0 0 5,0-1 22,0 1-14,0 0-7,0 0-7,35-1 95,0-34-106,0 0 30,-1 35-11,1-35 2,0 0-33,0 0 15,0 0 10,-1 0-11,1 0 3,0 0-18,0 0 27,-1 0-14,1 0 1,-35-35-7,35 35-1,0 0 2,-35-34 12,35-1-19,-1 35 13,-34-35-6,35 35-4,-35-69 10,35 69-11,0 0 4,-1-35 21,-34 0 3,35 35-23,-35-35 7,35 35-13,-35-34-1,0-1 37,0 0-11,-35 35-13,35-35 15,-35 35-23,35-35-2,-34 35 7,-1 0 6,35-34 8,-35 34-22,0 0 11,1 0 3,34-35-13,-35 35-1,0 0 15,0 0 4,0 0 2,1 0-21,-1 0 38,0 0-5,35 35-19,-35-35-6,1 34 30,34 1-34,0 0 11,0 0-5,0 0 29,0-1-17,0 1 6,0 0 6,34-35 38,1 0-54,0 35 30,0-35-6,-1 0-31,1 0 28,0 0-5,0 0-13,0 0-6,-1 0 20,-34 34-14,35-34-11,0 35 33,0-35-42,-35 35 20,34-35-18,-34 35 20,35-35-23,-35 34 15,35-34-7,0 35 12,-1 0 16,1-35-1,0 35-8,0-35-2,-35 34-28</inkml:trace>
    </iact:actionData>
  </iact:action>
  <iact:action type="add" startTime="51667">
    <iact:property name="dataType"/>
    <iact:actionData xml:id="d8">
      <inkml:trace xmlns:inkml="http://www.w3.org/2003/InkML" xml:id="stk8" contextRef="#ctx0" brushRef="#br0">6989 6710 0,'34'0'227,"1"0"-219,0 0 21,0-35-17,0 35 9,-1 0-9,1 0 12,0 0-4,0 0-2,-1 0-1,1 0 20,0 0 0,0 0-2,-1 0-5,1 0 4,0 0 14</inkml:trace>
    </iact:actionData>
  </iact:action>
  <iact:action type="add" startTime="53307">
    <iact:property name="dataType"/>
    <iact:actionData xml:id="d9">
      <inkml:trace xmlns:inkml="http://www.w3.org/2003/InkML" xml:id="stk9" contextRef="#ctx0" brushRef="#br0">7580 6327 0,'0'35'227,"0"0"-183,35-35-30,-1 0 20,-34 34-21,35 1 15,0-35 20,0 0-14,-1 0-8,-34 35-5,35-35-8,0 35 14,0-35 0,-1 0 0,1 0 22,0 35-8,-35-1-35,0 1 49,0 0-24,0 0-14,0-1-10,0 1 13,-35 0 1,35 0 5,-35-35-8,1 34 6,34 1-8,-35-35 12,35 35-4,-35-35-17,35 35 40,0-1-26</inkml:trace>
    </iact:actionData>
  </iact:action>
  <iact:action type="add" startTime="55255">
    <iact:property name="dataType"/>
    <iact:actionData xml:id="d10">
      <inkml:trace xmlns:inkml="http://www.w3.org/2003/InkML" xml:id="stk10" contextRef="#ctx0" brushRef="#br0">8380 6431 0,'0'35'289,"0"0"-273,0 0 1,0 0-6,0-1 27,0 1 2,0 0-21,0 0 6,0-1 17,0 1 8,0 0-25,0 0 2,0-1 21,0 1 0,0 0-35,34-35 6,-34 35 9,35-35 34,-35 34-13</inkml:trace>
    </iact:actionData>
  </iact:action>
  <iact:action type="add" startTime="57512">
    <iact:property name="dataType"/>
    <iact:actionData xml:id="d11">
      <inkml:trace xmlns:inkml="http://www.w3.org/2003/InkML" xml:id="stk11" contextRef="#ctx0" brushRef="#br0">8484 6431 0,'0'-34'277,"35"34"-249,-1 0 13,1 0 11,0-35-44,0 35 27,-1 0 128,-34 35-25,0-1-119,0 1 42,0 0 0,0 0-26,0 0-14,0-1 19,0 1 8,0 0-18,0 0 9,0-1-12,-34-34 3,34 35-16,-35-35 15,0 0-13,0 0 36,1 0-16,-1 0 11,35-35 370,35 35-382,-1 0 52,1 0-19,0 0-48,-35 35 41,35-35-53,-35 35 33,0 0-18,34-35 22,-34 34-21,0 1 53,35-35-55,-35 35-3,35-35-8,0 0 67,0 35-51,-1-35 13,1 0-12,0 0 17,0 34-15,-1-34 59</inkml:trace>
    </iact:actionData>
  </iact:action>
  <iact:action type="add" startTime="61878">
    <iact:property name="dataType"/>
    <iact:actionData xml:id="d12">
      <inkml:trace xmlns:inkml="http://www.w3.org/2003/InkML" xml:id="stk12" contextRef="#ctx0" brushRef="#br0">13282 6049 0,'0'35'244,"0"0"-239,0-1 12,0 1-7,0 0 7,0 0 5,0-1-1,0 1-3,0 0-4,0 0 0,0-1 1,0 36 4,0-35 8,0 0-9,0-1 2,0 1-2,0 0-1,0 0 2,0-1 5,0 1-13,0 0 2,35-35 1,-35 35 0,0-1 23,0 1-27</inkml:trace>
    </iact:actionData>
  </iact:action>
  <iact:action type="add" startTime="63833">
    <iact:property name="dataType"/>
    <iact:actionData xml:id="d13">
      <inkml:trace xmlns:inkml="http://www.w3.org/2003/InkML" xml:id="stk13" contextRef="#ctx0" brushRef="#br0">13317 5945 0,'35'0'311,"-1"0"-283,1 0 6,0 0 20,0 0-26,0 0-8,-1 0 41,1 0-34,0 0 15,0 0-8,-1 0-2,1 35 4,-35-1 18,35-34-40,-35 35 13,0 0 0,0 0 7,0-1 7,0 1-20,0 0-8,-35 0 14,35-1-6,0 1-8,-35-35-4,35 35 10,-34-35-6,34 35 1,-35-35 9,35 34-1,-35-34 3,0 35 1,35 0-6,-34 0 17,-1-35-13,0 0 3,0 0 25,0 0 26,1 0 38,34 35-21,0-1-20</inkml:trace>
    </iact:actionData>
  </iact:action>
  <iact:action type="add" startTime="67668">
    <iact:property name="dataType"/>
    <iact:actionData xml:id="d14">
      <inkml:trace xmlns:inkml="http://www.w3.org/2003/InkML" xml:id="stk14" contextRef="#ctx0" brushRef="#br0">3025 7822 0,'35'0'323,"-1"0"-300,1 0 8,0 0 8,0 0 9,-1 0-14,1 0-11,0 0 29,0 0-20,-35 35 70,0 0-59,0-1-32,0 1 44,-35-35-31,35 35-15,-35 0 25,0-1-17,35 1 14,-34 0 10,34 0-3,0-1-22,-35-34-2,35-34 149,0-1-105,35 0-32,-1 35 24,-34-35-47,35 35 7,-35-34 7,35 34 4,-35-35-15,35 35 31,0 0-5,-1 0 5,1 0-5,0 0 12,-35 35-28,35-1 8,-1 1 23,1-35-29,-35 35-4,35-35 19,-35 35-25,0-1 5,35-34 1,-35 35 2,0 0 15,0 0 3,0-1-7,0 1-7,0 0 8,0 0 7,0-1 6,0 1-29,-35-35 20,35 35-30,-35 0 39,0-35-9,35 35-23,-34-1 15,-1 1 23,0-35-16,35 35 7,-35-35-35,1 0 18,-1 0 17,0 0 6,0 0 7,0 0-34,1 0 23</inkml:trace>
    </iact:actionData>
  </iact:action>
  <iact:action type="add" startTime="71238">
    <iact:property name="dataType"/>
    <iact:actionData xml:id="d15">
      <inkml:trace xmlns:inkml="http://www.w3.org/2003/InkML" xml:id="stk15" contextRef="#ctx0" brushRef="#br0">4381 8587 0,'35'0'304,"34"0"-283,-34 0 8,0 0-3,0 0-12,-1 0-6,1 0 10,0 0 9,0 0 12,-1 0-30,1 0 32,0 0 8,0 0-9</inkml:trace>
    </iact:actionData>
  </iact:action>
  <iact:action type="add" startTime="73916">
    <iact:property name="dataType"/>
    <iact:actionData xml:id="d16">
      <inkml:trace xmlns:inkml="http://www.w3.org/2003/InkML" xml:id="stk16" contextRef="#ctx0" brushRef="#br0">5702 8031 0,'0'34'307,"0"1"-296,0 0-3,0 0 18,0-1-11,0 1 2,0 0 9,0 0-10,0-1 3,0 1-16,0 0 35,0 0-12,0-1 5,35-34-4,-35 35-20,0 0 20,35 0-6,-35 0-15,34-35 9,-34 34 9,35-34-1,-35 35-15,35 0 12,-35 0-12,35-35 8,0 34-6,-1-34 14,-34 35-14,35-35-4,0 0 2,0 0 16,-1 0-14,1 0 10,0 0 11,0 0-25,0-35 16,-1 1-2,-34-1-10,35 35 1,0-35 2,0 35 5,-35-35-10,34 35 5,-34-34-8,35-1 9,0 35-8,-35-35 16,35 35-15,-35-35-2,34 35 2,-34-35 30,35 35-22,0-34-5,-35-1 24,0 0 3,-35 35-10,35-35-3,0 1-15,-35 34-5,35-35 38,-34 35-28,34-35 2,-35 35-5,0-35 6,35 1-7,-35 34 3,35-35 11,-34 35-6,34-35-12,-35 35 16,35-35-13,-35 35 1,0-34 10,35-1-13,-34 35 2,-1 0 16,0 0-18,35-35 8,-35 35 2,0 0-8,1 0 16,-1 0-12,0 0 1,35 35-4,-35-35-3,35 35 6,-34-35 5,-1 34-4,35 1 9,-35-35-10,35 35-6,0 0 7,0-1 10,0 1-1,0 0 4,0 0 15,0-1 2,35-34 7,0 0-10,-35 35-21,34-35-11,-34 35-5,35-35 44,0 0-27,0 0-2,-1 0-3,1 0-4,0 0 15,0 0-12,0 0 2,-1 35 6,1-35 2,0 0-13,0 0 2,-35 34-3,34-34-3,1 0 11,-35 35 3,70 0 0,-36 0 16,1 0 5,0-35-36,-35 34 22,35 1-2,0 0 3,-1-35 11,1 35-24,0-1 32</inkml:trace>
    </iact:actionData>
  </iact:action>
  <iact:action type="add" startTime="77501">
    <iact:property name="dataType"/>
    <iact:actionData xml:id="d17">
      <inkml:trace xmlns:inkml="http://www.w3.org/2003/InkML" xml:id="stk17" contextRef="#ctx0" brushRef="#br0">7128 8413 0,'35'0'331,"-1"0"-317,1 0 14,0 0-22,0 0 22,-1 0-16,1 0 9,0 0-7,0 0 6,-1 0 1,1 0 7,0 0-18,0 0 14,0 0 19,-1 0-12,1 0 6,0 0-10,0 0 19</inkml:trace>
    </iact:actionData>
  </iact:action>
  <iact:action type="add" startTime="78992">
    <iact:property name="dataType"/>
    <iact:actionData xml:id="d18">
      <inkml:trace xmlns:inkml="http://www.w3.org/2003/InkML" xml:id="stk18" contextRef="#ctx0" brushRef="#br0">7615 8135 0,'34'0'217,"1"35"-204,0-1 43,-35 1-51,35-35 26,-1 0-10,1 0-17,-35 35 5,35-35 6,0 0 4,-1 0-2,1 35-9,0-35 15,-35 34-10,35-34-2,0 35 6,-1-35-14,1 0 38,-35 35-27,35-35-1,0 35 37,-1-35-38,-34 34 16,0 1-16,0 0 9,0 0 4,-34 0-5,34-1-4,-35 1 18,0 0-6,35 0 25,-35-1-25</inkml:trace>
    </iact:actionData>
  </iact:action>
  <iact:action type="add" startTime="80839">
    <iact:property name="dataType"/>
    <iact:actionData xml:id="d19">
      <inkml:trace xmlns:inkml="http://www.w3.org/2003/InkML" xml:id="stk19" contextRef="#ctx0" brushRef="#br0">9179 7926 0,'-35'0'285,"1"0"-272,-1 0 16,0 0-6,0 0-7,1 0-8,-1 0 18,-35 35-3,36 0 28,-1 0-13,0-35 1,35 34-27,-35-34 15,35 35-3,0 0 28,0 0-39,35-35 130,-35 34-136,35-34 20,0 0 20,-1 0-12,1 0-14,0 0 26,0 0-5,-1 0-1,1 0-10,0 0-2,0 0 5,-1 0 21,1 0-40,0 0 61,0 0-42,0 0 76,-35 35-66,0 0 10,0 0-20,0-1-5,0 1 28,0 0 16,0 0-53,0-1 34,0 1-9,0 0-14,-35-35-16,35 35 0,-35-35-6,0 0 9,0 35-9,1-35 22,-1 34-19,0-34 7,0 0 8,1 0 18,-1 0-8,0 0 4</inkml:trace>
    </iact:actionData>
  </iact:action>
  <iact:action type="add" startTime="85189">
    <iact:property name="dataType"/>
    <iact:actionData xml:id="d20">
      <inkml:trace xmlns:inkml="http://www.w3.org/2003/InkML" xml:id="stk20" contextRef="#ctx0" brushRef="#br0">13421 7683 0,'0'35'217,"0"-1"-195,0 1-16,0 0 15,0 0 6,0 0-8,0-1-5,0 1 7,0 0 2,0 0-19,0-1 16,0 1 7,0 0-12,0 0 8,0-1 19,0 1-3,0 0 12,0 0 1,0-1-45,0 1 37,0 0-3,0 0 0,0-1 0</inkml:trace>
    </iact:actionData>
  </iact:action>
  <iact:action type="add" startTime="86906">
    <iact:property name="dataType"/>
    <iact:actionData xml:id="d21">
      <inkml:trace xmlns:inkml="http://www.w3.org/2003/InkML" xml:id="stk21" contextRef="#ctx0" brushRef="#br0">13421 7718 0,'35'0'230,"0"0"-201,-35-35-3,35 0 2,-1 35-14,1 0 48,-35-35-50,35 35 12,0 0 13,-1 0-2,1 0-8,0 0 24,0 0-14,0 0 31,-35 35-50,34 0 10,-34 0 22,35-35-29,-35 34 2,0 1 21,0 0-2,0 0-29,0 0 28,0-1-21,0 1-2,0 0-9,0 0 37,0-1-23,-35-34-9,1 0 0,34 35 6,-35-35-13,35 35 0,-35-35 0,0 0 20,0 0-14,1 0 14,-1 0 32,0 0-25,0 0 17,1 0-45,-1 0 124</inkml:trace>
    </iact:actionData>
  </iact:action>
  <iact:action type="add" startTime="90764">
    <iact:property name="dataType"/>
    <iact:actionData xml:id="d22">
      <inkml:trace xmlns:inkml="http://www.w3.org/2003/InkML" xml:id="stk22" contextRef="#ctx0" brushRef="#br0">3407 9664 0,'-34'35'285,"34"0"-264,-35 0-6,35-1 7,-35 1 11,35 0 2,0 0-11,-35 0 1,35-1 21,-35-34-39,35 35 20,0 0-12,-34-35-3,34 35-4,0-1 22,0 1 18,0 0-41,-35-35 28,35 35-29,0-1 48,35-68 73,-1 34-117,1 0 10,0 0 7,0 0-20,0 0 13,34 0 14,-69-35-4,35 35-25,0 0 19,-1 0 8,1 0-21,0 0 16,0 0 11,-1 0-7,1 0 0,0 0-1,0-35 25,0 35-18,-35-35-13,0 1 10,34 34 20</inkml:trace>
    </iact:actionData>
  </iact:action>
  <iact:action type="add" startTime="93053">
    <iact:property name="dataType"/>
    <iact:actionData xml:id="d23">
      <inkml:trace xmlns:inkml="http://www.w3.org/2003/InkML" xml:id="stk23" contextRef="#ctx0" brushRef="#br0">3859 9943 0,'0'34'224,"0"1"-191,0 0 1,0 0-13,0-1 10,0 1-14,0 0-10,0 0 13,0-1 10,0 1-8,0 0-20,0 0 22,0-1-3,0 1-1,0 0-6,35-35-11,-35 35 14,0 0 3,0-1 8,0 1-25,0 0 18,0 0 14,35-35 11,-35 34-36,35 1 15</inkml:trace>
    </iact:actionData>
  </iact:action>
  <iact:action type="add" startTime="94598">
    <iact:property name="dataType"/>
    <iact:actionData xml:id="d24">
      <inkml:trace xmlns:inkml="http://www.w3.org/2003/InkML" xml:id="stk24" contextRef="#ctx0" brushRef="#br0">4729 10360 0,'34'0'382,"1"0"-373,0 0 3,0 0 7,-1 0 2,1 0-14,0 0 7,0 0 8,0 0-10,-1 0 0,1 0 16,0 0-15,0 0 14,-1 0-19,1 0 16,0 0-1,0 34 26,-1-34-37</inkml:trace>
    </iact:actionData>
  </iact:action>
  <iact:action type="add" startTime="121824">
    <iact:property name="dataType"/>
    <iact:actionData xml:id="d25">
      <inkml:trace xmlns:inkml="http://www.w3.org/2003/InkML" xml:id="stk25" contextRef="#ctx0" brushRef="#br0">5980 9769 0,'0'34'256,"0"1"-237,0 0 6,0 0-21,0 0 26,0-1-9,0 1-13,0 0-1,0 0 3,0 34 12,0-34-7,0 0-5,0-1 1,0 1-2,0 0 1,0 0 4,0 34 7,0-34-4,0 0-4,0 0-7,0-1 15,0 36-14,0-35 7,0-1 5,0 1-1,0 0-5,0 0 11,0-1-3,0 1-12,0 0 12</inkml:trace>
    </iact:actionData>
  </iact:action>
  <iact:action type="add" startTime="124398">
    <iact:property name="dataType"/>
    <iact:actionData xml:id="d26">
      <inkml:trace xmlns:inkml="http://www.w3.org/2003/InkML" xml:id="stk26" contextRef="#ctx0" brushRef="#br0">6015 9803 0,'0'-34'291,"35"34"-252,0 0-15,-1 0 9,1 0 2,0 0 13,0 0-25,0 0 103,-1 0-15,1 0-11,0 0-93,0 0 54,-35 34 25,34-34-44,-34 35 24,0 0-39,0 0 11,0 0 14,0-1-9,0 1-22,0 0-8,0 34 22,0-34-5,0 0-9,0 0-4,0-1-3,0 1 13,0 0 3,-34-35-6,34 35-7,0-1 11,-35-34-12,0 0 4,0 35 25,1-35 0,-1 0 34,0 0-22,0 0 72,35 35-68,-35-35-45,1 0 64,-1 0-32,0 0 102,70 0 210,0 0-333,-35-35 0,34 35-13,1 0 14,0 0 6,0 0-2,0 0 11,-1 0-1,1 0 39,0 0-27,-35 35-40,35-35 13,-35 35 4,34 0-28,1-35 34,-35 34-22,35-34-6,-35 35-2,35 0 27,-35 0 3,34-35-33,-34 34 20,35 1 21,0 0-4,0-35-14,0 35 16,-1-1 26,1 1-43,0-35 6,0 35 29,-1 0-27,-34-1 0,0 1 12</inkml:trace>
    </iact:actionData>
  </iact:action>
  <iact:action type="add" startTime="130695">
    <iact:property name="dataType"/>
    <iact:actionData xml:id="d27">
      <inkml:trace xmlns:inkml="http://www.w3.org/2003/InkML" xml:id="stk27" contextRef="#ctx0" brushRef="#br0">13108 9769 0,'0'-35'284,"35"35"-257,0 0-11,-35-35-9,35 35 3,-1 0 5,-34-35-2,35 35-3,0 0 9,0 0-14,-1 0 50,1 0-20,0 0 6,-35 35 41,-35 0-28,35 0-20,-35-1-14,35 1 18,-34 0-36,-1 0 20,35 0-5,0-1-2,-35-34-5,35 35 6,-35-35-14,35 35 16,0 0-8,-34-35 11,34 34-15,-35-34 8,35 35 13,-35-35-19,35 35 11,0 0 2,-35-35-8,35 34 12,-34-34-1,-1 35-12,0 0 38,35 0-38,0-1 22,-35-34 195,70 0-181,-35-34-46,0-1 20,35 35-13,0 0 8,-1 0 18,1 0 12,-35-35-23,35 35 0,0 0-10,-1-35 33,1 35 8,-35-34-5,35 34-32,0 0 16,-1 0 27,1 0 34,-35 34 8</inkml:trace>
    </iact:actionData>
  </iact:action>
  <iact:action type="add" startTime="133673">
    <iact:property name="dataType"/>
    <iact:actionData xml:id="d28">
      <inkml:trace xmlns:inkml="http://www.w3.org/2003/InkML" xml:id="stk28" contextRef="#ctx0" brushRef="#br0">13873 10325 0,'0'35'215,"0"-1"-194,-34 1-8,34 0 15,-35 0-22,35 0 29,-35-35-18,35 34-11,0 36 18,-35-70-14,35 35 5,-35-35-2,35 34-10,0 1 27,0 0-5,0 0 23</inkml:trace>
    </iact:actionData>
  </iact:action>
  <iact:action type="add" startTime="135152">
    <iact:property name="dataType"/>
    <iact:actionData xml:id="d29">
      <inkml:trace xmlns:inkml="http://www.w3.org/2003/InkML" xml:id="stk29" contextRef="#ctx0" brushRef="#br0">14325 10151 0,'0'-35'380,"0"1"-333,0-1-33,0 0 34,0 0-15,0 1-6,0-1 1,0 0 17,0 0-15,0 0 3,0 1-5,0-1-8,0 0-2,0 0 20,0 1-19,0-1 23,0 0 3,-34 35 52,34 35 0,0 0-48,0-1-31,0 1 23,-35-35-14,0 0 137,35 35-146,-35-35-3,0 0 6,1 0 7,-1 0 12,35 35 49</inkml:trace>
    </iact:actionData>
  </iact:action>
  <iact:action type="add" startTime="138712">
    <iact:property name="dataType"/>
    <iact:actionData xml:id="d30">
      <inkml:trace xmlns:inkml="http://www.w3.org/2003/InkML" xml:id="stk30" contextRef="#ctx0" brushRef="#br0">15368 9352 0,'0'34'296,"0"1"-274,0 0-14,0 0 13,0-1 4,0 1 3,0 0-16,0 0 37,0-1-16,0 1 9,0 0-8,0 0 0,0-1 23,0 1-6,0 0-37,0 0 40,0 0-26,0-1 13,0 1-13,0 0-4,35-35-15,-35 35-3,35-1 8,-35 1 2,35-35 9,-35 35 3,35-35-22,-35 35 15,34-1 2,-34 1 16,70-35-23,-70 35 2,35-35-12,-1 35 22,1-35-9,-35 34 2,35 1 1,0 0 12</inkml:trace>
    </iact:actionData>
  </iact:action>
  <iact:action type="add" startTime="140947">
    <iact:property name="dataType"/>
    <iact:actionData xml:id="d31">
      <inkml:trace xmlns:inkml="http://www.w3.org/2003/InkML" xml:id="stk31" contextRef="#ctx0" brushRef="#br0">15994 9491 0,'0'34'291,"-34"-34"-283,34 35 5,0 0 13,0 0-19,0-1 13,0 1 7,0 0 1,0 0-1,0-1 13,0 1-12,0 0 14,0 0-28,0 0 33,0-1-13,0 1 13,0 0-27,0 0 17,0-1 2,0 1 8,0 0-26,0 0 21,0-1-9,0 1 15,0 0-27,0 0 26</inkml:trace>
    </iact:actionData>
  </iact:action>
  <iact:action type="add" startTime="142944">
    <iact:property name="dataType"/>
    <iact:actionData xml:id="d32">
      <inkml:trace xmlns:inkml="http://www.w3.org/2003/InkML" xml:id="stk32" contextRef="#ctx0" brushRef="#br0">16064 9525 0,'35'0'310,"-1"0"-282,-34 35-10,35-35 1,-35 35 5,35-35-17,34 69 20,-34-69-6,0 35 6,0-35-14,-35 35-6,35 0 20,-1-1 8,-34 1 6,35 0-28,0-35 5,-35 35 1,35-35 5,-35 35-9,34-35 4,1-35 78,-35 0-77,0 0-3,35 35-14,-35-35 14,35 1 4,-35-1-4,0 0-7,34 35 1,-34-35-2,35 35 22,-35-34-17,35 34 14,-35-35-15,35 35-3,-35-35-4,0 0 48,0 70 226,0 0-276,0 0 16,0-1 1,0 36 3,-35-70-18,35 35 6,0-1 4,0 1 0,0 0-9,0 0 15,0 0-3,0-1 3,0 1-16,0 0 25,0 0-20,0-1 16,0 1-14,0 0 20,0 0-6,0-1 2,0 1-10,0 0 22,35-35-14,-35 35-19,0-1 49,0 1-53,0 0 36</inkml:trace>
    </iact:actionData>
  </iact:action>
  <iact:action type="add" startTime="146029">
    <iact:property name="dataType"/>
    <iact:actionData xml:id="d33">
      <inkml:trace xmlns:inkml="http://www.w3.org/2003/InkML" xml:id="stk33" contextRef="#ctx0" brushRef="#br0">17142 9595 0,'0'35'248,"0"-1"-237,0 1 8,0 0-3,0 0 2,0-1 13,0 1-24,0 0 9,0 0 8,0 0-3,0-1 4,0 1-10,0 0 10,0 0 3,0-1-4,0 1-15,0 0 40,0 0-33,0-1 1,0 1 5,0 0 19,35 0-11,-35-1-4,34-34-19,-34 35 17,0 0 18</inkml:trace>
    </iact:actionData>
  </iact:action>
  <iact:action type="add" startTime="147779">
    <iact:property name="dataType"/>
    <iact:actionData xml:id="d34">
      <inkml:trace xmlns:inkml="http://www.w3.org/2003/InkML" xml:id="stk34" contextRef="#ctx0" brushRef="#br0">17211 9595 0,'0'-35'296,"35"35"-269,-35-35-22,35 35 33,0 0 13,-1 0-38,1 0 27,0 0 2,0 0-16,-1 0-16,1 0 29,0 0 1,0 0-6,0 35-7,-1-35 11,-34 35 6,0 0 29,0-1-33,0 1-31,0 0 46,0 0-28,0-1-3,-34 1-11,34 0 12,-35-35-11,35 35 16,-35 0-17,0-1 38,0-34-27,35 35-14,-34-35 21,-1 0-14,35 35-9,-35-35 33,0 0-29,1 0 24,-1 0 6,0 0 12,0 0-12,1 0-31</inkml:trace>
    </iact:actionData>
  </iact:action>
  <iact:action type="add" startTime="151051">
    <iact:property name="dataType"/>
    <iact:actionData xml:id="d35">
      <inkml:trace xmlns:inkml="http://www.w3.org/2003/InkML" xml:id="stk35" contextRef="#ctx0" brushRef="#br0">17872 9213 0,'0'34'298,"0"1"-285,35-35-2,-1 35-7,1 0 25,0-1-9,-35 1-15,35-35 8,-35 35-6,35-35 0,-35 35 7,34-35-8,-34 34 8,35 1-1,-35 0 2,0 0-2,35-35-3,0 0-3,-35 34 0,0 1 7,34 0-11,-34 0 17,35-1 7,-35 1-12,0 0-3,0 0 2,35-35-6,0 35 4,-35-1 9,0 1-6,0 0 14,0 0-8,0-1-15,0 1 15,0 0-4,0 0 4,0-1 9,0 1 4,0 0-16,0 0 25,0-1-26,0 1-1,0 0 6,0 0-1,-35-35-18,35 35 12,0-1 0,0 1 15,-35 0-28,35 0 21,-35-35-11,35 34-2,-34 1 8,34 0-9,0 0 13,0-1-5,0 1 1,-35-35-7,35 35-9,0 0 19</inkml:trace>
    </iact:actionData>
  </iact:action>
  <iact:action type="add" startTime="157843">
    <iact:property name="dataType"/>
    <iact:actionData xml:id="d36">
      <inkml:trace xmlns:inkml="http://www.w3.org/2003/InkML" xml:id="stk36" contextRef="#ctx0" brushRef="#br0">4242 11889 0,'-35'0'208,"0"0"-193,0 0-2,-34 35 0,34 0 8,0-35-7,1 0-1,-1 0-3,0 0 10,0 0-9,1 0 16,-1 0-20,0 0 6,0 0 17,0 0 2,1 0-4,-1 0 6,0 0 110,35 35-72,0-1-35,0 1-5,0 0-25,35 0 13,-35-1 7,35-34-12,-35 35-2,34-35-6,-34 35 20,35-35-13,-35 35 16,35-35-19,-35 34 16,35-34-3,-35 35-20,35-35 12,-35 35 5,0 0 27,34-35 194,-34-35-229,0 0 12,35 35-23,-35-35 12,35 35-8,0 0 19,-35-34-8,34 34 1,1 0 5,0 0 0,0 0-17,-1 0 15,1 0 44,0 0-14,0 0-37,0 34 32,-35 1-34,34-35 9,-34 35 7,35-35-12,0 35-6,-35-1 24,35-34-21,-35 35-11,0 0 18,0 0-8,34-35-6,-34 35 10,0-1-3,35 1 8,0-35-6,-35 35 0,0 0-1,0-1-11,0 1 24,0 0-8,0 0-4,0-1 3,-35-34-15,35 35 15,0 0 1,-35-35-5,35 35-11,-34-1 15,-1-34 0,0 0-2,0 35-13,1-35 17,-1 0-9,0 0 3,0 0-2,0 0 9,1 0-10,-1 0 2,0 0 11,0 0-6,1 0-7,-1 0 12,0 0-11,0 0-5,1 0 21,-1 0 30,0 0-21,0 0-23,35-35 130,0 1-125</inkml:trace>
    </iact:actionData>
  </iact:action>
  <iact:action type="add" startTime="161570">
    <iact:property name="dataType"/>
    <iact:actionData xml:id="d37">
      <inkml:trace xmlns:inkml="http://www.w3.org/2003/InkML" xml:id="stk37" contextRef="#ctx0" brushRef="#br0">5250 12793 0,'35'0'326,"0"0"-313,-1 0 13,1 0-18,0 0 15,0 0-5,0 0 5,-1 0-13,1 0 21,0 0 0,0 0 17,-1 0-41,1 0 47,-35 35-40</inkml:trace>
    </iact:actionData>
  </iact:action>
  <iact:action type="add" startTime="171187">
    <iact:property name="dataType"/>
    <iact:actionData xml:id="d38">
      <inkml:trace xmlns:inkml="http://www.w3.org/2003/InkML" xml:id="stk38" contextRef="#ctx0" brushRef="#br0">7163 11854 0,'-35'0'212,"0"0"-188,0 0 10,0 0-13,1 0-7,-1 0-1,0 0 8,0 0 3,1 0 5,-1 0-24,0 0 11,0 0 2,1 0 9,-1 0-22,0 0 17,0 0-5,35 35-10,-35-35 21,1 35-18,-1 0 31,35 0-18,-35-35 5,35 34-22,-35-34 25,35 35-26,-34-35 14,34 35 12,0 0-11,-35-35-5,35 34 68,0 1-6,0 0-20,35-35 7,-35 35-56,34-35-2,-34 34 25,35-34-25,-35 35 26,35-35-25,-35 35 23,35-35-13,-1 0-1,1 0 29,0 0-10,0 0 12,0 0-30,-1 0 16,1 0 12,0 0-11,0 0-19,-1 0 5,1 0 6,0 0 2,0 0 6,-1 0-13,1 0-2,35 0 33,-70 35-42,35-35 21,-35 34-20,34 1 25,-34 0-15,0 0-14,35-35 6,0 35 2,-35-1-3,0 1 13,35-35-18,-35 35 9,0 0 4,34-35-14,-34 34 7,35 1 10,-35 0-17,0 0 12,0-1 9,0 1-7,0 0-6,0 0 0,0-1 6,0 1-13,-35-35 6,35 35-7,0 0 22,-34-35-22,34 34 10,0 1-4,-35-35 2,0 0-4,0 0 12,35 35-20,-34-35 12,-1 0 23,0 0-29,0 0 11,0 0-1,1 0 22,-1 0-12,0 0 3,0 0 16,1 0-9,-1 0-25,0 0 28,0 0 80</inkml:trace>
    </iact:actionData>
  </iact:action>
  <iact:action type="add" startTime="176607">
    <iact:property name="dataType"/>
    <iact:actionData xml:id="d39">
      <inkml:trace xmlns:inkml="http://www.w3.org/2003/InkML" xml:id="stk39" contextRef="#ctx0" brushRef="#br0">13386 11959 0,'35'0'338,"0"0"-311,-35-35 3,35 35-21,0 0 42,-1 0-11,1 0-18,-35 35 126,0 0-87,0-1-20,0 1-32,0 0 50,0 0-3,-35-35-28,35 34-12,0 1-7,-34-35 12,34 35 7,-35 0-15,0-1 35,0 1-35,0 0 22,35 0 19,35-35 199,0-35-221,0 35 2,-35-35 16,35 35-34,-1 0 24,1 0-36,0 0 51,0 0-11,-1 0-5,1 0-20,-35 35-13,35-35 29,0 35-7,-35-1 5,35-34-15,-35 35-6,34-35-6,-34 35 19,35-35-19,-35 35 29,35-35-15,-35 35-13,0-1 20,0 1 15,0 0-9,0 0 1,-35-35-7,35 34-20,0 1 1,-35 0 15,1-35 1,34 35-17,-35-1 20,35 1-6,-35-35-8,35 35 21,-35-35-13,0 0-11,35 35 14,-34-1-3,34 1 2,-35-35 5,0 0 9,0 0-26,1 0 61,-1 0 30,35-35-89,-35 35 20,0 0 36</inkml:trace>
    </iact:actionData>
  </iact:action>
  <iact:action type="add" startTime="183746">
    <iact:property name="dataType"/>
    <iact:actionData xml:id="d40">
      <inkml:trace xmlns:inkml="http://www.w3.org/2003/InkML" xml:id="stk40" contextRef="#ctx0" brushRef="#br0">14499 12932 0,'0'35'367,"0"0"-225,0-1-87,0 1 6,0 0-6,0 0-41,-35-35 16,1 0-23,34 34 4,0 1 35,-35-35-25,35 35-7,0 0 50,-35-35-8</inkml:trace>
    </iact:actionData>
  </iact:action>
  <iact:action type="add" startTime="187155">
    <iact:property name="dataType"/>
    <iact:actionData xml:id="d41">
      <inkml:trace xmlns:inkml="http://www.w3.org/2003/InkML" xml:id="stk41" contextRef="#ctx0" brushRef="#br0">15090 12724 0,'0'-35'213,"0"0"-205,0 0 47,0-34-28,0 34-4,0 0 2,0 0-5,0-34 4,0 34 0,0 0-11,0 1 1,0-1 10,0 0-3,0 0-4,0 1-11,0-1 24,0 0-12,0 0 37,0 1-41,0-1 26,-35 70 294,1-35-315,34 34-17,-35-34 44,35 35-36,-35-35 26,35 35-10,-35-35-23,1 0 18,-1 0 69</inkml:trace>
    </iact:actionData>
  </iact:action>
  <iact:action type="add" startTime="191063">
    <iact:property name="dataType"/>
    <iact:actionData xml:id="d42">
      <inkml:trace xmlns:inkml="http://www.w3.org/2003/InkML" xml:id="stk42" contextRef="#ctx0" brushRef="#br0">16272 11924 0,'-34'35'314,"-1"-35"-284,35 35-23,0-1 15,-35-34-15,35 35 28,-35-35-28,35 35 11,-34-35-4,-1 0 12,35 35-19,-35-1 31,35 1-21,-35-35-2,35 35 69,0 0-34,0-1-1,0 1-36,0 0 14,0 0-20,0-1 14,0 1 0,0 0-2,0 0-4,0 0-9,0-1 24,0 1-12,0 0 2,0 0 1,0-1-4,0 1 0,0 0-1,0 0-5,0-1 9,0 1 11,35 0-19,-35 0 18,35-35-17,-35 34-1,35-34-8,-1 35 30,-34 0-15,35-35 17,-35 35-29,35-35 6,-35 34 5,35-34-4,-1 0 10,1 0-12,0 35 40,0-35-49,-35 35 8,35-35 12,-35 35-16</inkml:trace>
    </iact:actionData>
  </iact:action>
  <iact:action type="add" startTime="193364">
    <iact:property name="dataType"/>
    <iact:actionData xml:id="d43">
      <inkml:trace xmlns:inkml="http://www.w3.org/2003/InkML" xml:id="stk43" contextRef="#ctx0" brushRef="#br0">16724 12550 0,'0'35'311,"0"-1"-301,0 1 2,0 0 15,0 0-20,0-1 13,0 1-6,0 0 7,0 0-6,0-1 4,0 1 3,0 0-14,0 0 20,0-1-18,0 1 11,35-35-15,-35 35 18,0 0-14,0-1 4,0 1 6,0 0-6,35-35-8,-35 35 29,35-35 1,-35-70 84,0 35-95,0 1-5,0-1-9,0 0 9,0 0 0,0 1-4,0-1-3,0 0 5,0 0 10,0-34 2,0 34-6,0 0-1,0 1-11,0-1 5,0 0 0,0 0 4,0 1-2,0-1-5,0 0-1,0 0 21,0 0-6,0 1 6,0-1 2,0 0 0,0 70 227,35-35-247,-35 35-5,0-1-5,69 1 11,-34-35 0,-35 35-11,0 0 10,35-35-10,-1 0 7,1 0 7,-35 35-13,35-35 17,-35 34 2,35-34-20,0 0 11,-35 35-11,34-35 25,1 0 4,0 0-16,-35-35 8,35 35-13,-35-34-8,34 34 16,-34-35-16,35 0 3,-35 0 10,35 35-13,0-35 12,-35 1-9,34 34 5,-34-35 3,35 0 7,0 35 10,-35-35-12,35 35-16,-35-34 35,0-1-5,0 70 37,0-1-40,0 1-27,0 0 9,-35-35-8,35 35-1,0-1 12,0 1-9,-35 0-1,35 0 5,0 0 4,0-1-7,-35 1 3,35 0-2,0 0 4,0-1-2,0 1-8,0 0 7,0 0 5,0-1 4,0 1-15,0 0 4,0 0 11,0-1-1,0 1-13,0 0 20,0 0-13,0-1 8,0 1-17,35 0 26,-35 0-9,35 0 3,-35-1-4</inkml:trace>
    </iact:actionData>
  </iact:action>
  <iact:action type="add" startTime="197007">
    <iact:property name="dataType"/>
    <iact:actionData xml:id="d44">
      <inkml:trace xmlns:inkml="http://www.w3.org/2003/InkML" xml:id="stk44" contextRef="#ctx0" brushRef="#br0">18150 12411 0,'0'34'294,"0"1"-286,0 0 6,0 0 4,0 0-13,0-1 9,0 1-3,0 0 5,0 0-5,0-1-1,0 1 5,0 0-3,0 34 15,0-34-12,35 35 1,0-36 5,-35 1-1,0 0 1,0 0-4,0-1-7,0 1 11,0 0-4,0 0 6,34-35-5,-34 35 12,0-1 3,0 1-5</inkml:trace>
    </iact:actionData>
  </iact:action>
  <iact:action type="add" startTime="199308">
    <iact:property name="dataType"/>
    <iact:actionData xml:id="d45">
      <inkml:trace xmlns:inkml="http://www.w3.org/2003/InkML" xml:id="stk45" contextRef="#ctx0" brushRef="#br0">18185 12237 0,'0'-35'311,"0"0"-297,0 1-5,35 34-4,-35-35 2,34 0 20,1 0-7,-35 1-13,35 34 14,0-35-14,-1 35 27,-34-35-27,35 35 26,0 0-1,0 0 4,0 0-2,-1 0 12,1 35-10,0-35-21,-35 35 4,35-1 2,-1 1 27,1 0-3,-35 0 5,0-1-40,35-34 14,-35 35-17,0 0 13,0 0 1,0-1-4,0 1 4,0 0-11,0 34 30,-35-69-11,35 35-20,-35-35 8,35 35 10,-34-35 1,34 35-15,-35 0 19,0-35-23,35 34 19,-35 1-1,1-35-10,-1 0 16,0 35-29,35 0 23,-35-35-12,0 0 12,35 34-19,-34-34 28,-1 0-12,0 0 16,0 0 1,1 0 3,-1 0-20</inkml:trace>
    </iact:actionData>
  </iact:action>
  <iact:action type="add" startTime="202286">
    <iact:property name="dataType"/>
    <iact:actionData xml:id="d46">
      <inkml:trace xmlns:inkml="http://www.w3.org/2003/InkML" xml:id="stk46" contextRef="#ctx0" brushRef="#br0">19019 11889 0,'0'35'255,"35"-35"-245,-35 35 3,0 0 1,35-35 3,-35 34-14,35-34 21,-1 35-18,-34 0 12,35 0-11,0-35 11,-35 34-15,35 1 10,0-35-6,-35 35 0,0 0 6,0-1-5,34-34-2,-34 35 7,0 0 16,35-35-17,-35 35-4,0-1-2,0 1 16,35-35-16,0 35 17,-35 35-3,34-36 5,-34 36 3,0-35-1,0-1-5,0 1-4,0 0-11,0 0 20,0-1-7,0 1 21,0 0-27,0 0 37,0-1-20,-34-34-14,-1 35 6,35 0-16,-35 0 28,35-1-15,-35-34 8,35 35-22,0 0 17,0 0 5,-34-35-10,34 35 9,-35-1 21,35 1-35,0 0 31,0 0 7,0-1-17</inkml:trace>
    </iact:actionData>
  </iact:action>
  <iact:action type="add" startTime="212170">
    <iact:property name="dataType"/>
    <iact:actionData xml:id="d47">
      <inkml:trace xmlns:inkml="http://www.w3.org/2003/InkML" xml:id="stk47" contextRef="#ctx0" brushRef="#br0">4137 13975 0,'-34'0'288,"34"35"-285,0 0 11,0-1-1,-35-34-5,35 35 12,-35 0-16,35 0 5,-35-35-6,1 34 7,34 1-2,0 0 2,-35-35-8,0 0 15,35 35-10,-35-1 11,35 1-4,-34 0-7,34 0 6,-35-1 4,0-34-3,35 35-10,0 0 15,-35-35-12,35 35 10,-35 0-7,35-1 11,-34 1 5,-1 0-15,35 0 3,0-1 3,-35-34-3,35 35-8,-35 0 22,35 0-21,0-1 27,-34-34-28,-1 0 0,35 35 2,0 0 15,0 0-12,0-1 26,0 1-26,0 0 9,0 0-3,0-1 16,0 1-21,0 0 32,0 0-27,0 0 27,0-1-13,0 1 3,35-35-20,-35 35-1,34-35 21,1 0 0,0 0 0,0 0-10,-1 0-7,1 0 14,0 0-20,0 0-5,0 0 25,-1 0-14,1 0 6,0 0-10,0 0-1,-35-35 4,34 35-5,1 0 5,-35-35-13,35 35 4,0 0 14,-1 0-4,1 0 14,0-34-11,0 34-4,0-35 8,-35 0-3,34 35-12,-34-35 17,0 0 15,0 1 17,-34 34-48,34-35-3,-35 35 13,0-35 4,0 35-21,0 0 41,1-35-23,-1 35-18,0 0 30,35-34-30,-35 34 23,1 0 19,-1 0-43,0 0 19,0 0 6,1 0 25,-1 0-36,0 0 12,0 0 13,0 0 6,1 0-31,-1 0 32,0 0-23,0 0 29,1 0 52</inkml:trace>
    </iact:actionData>
  </iact:action>
  <iact:action type="add" startTime="215679">
    <iact:property name="dataType"/>
    <iact:actionData xml:id="d48">
      <inkml:trace xmlns:inkml="http://www.w3.org/2003/InkML" xml:id="stk48" contextRef="#ctx0" brushRef="#br0">4902 15087 0,'35'0'348,"0"0"-316,0 0 2,0 0-14,-1 0 13,1 0-5,0 0 9,0 0-12,-1 0 9,1 0 0,0 0 0</inkml:trace>
    </iact:actionData>
  </iact:action>
  <iact:action type="add" startTime="223447">
    <iact:property name="dataType"/>
    <iact:actionData xml:id="d49">
      <inkml:trace xmlns:inkml="http://www.w3.org/2003/InkML" xml:id="stk49" contextRef="#ctx0" brushRef="#br0">6085 14496 0,'0'35'327,"0"0"-320,0 0 2,0 0 17,0-1-5,-35 1-18,35 0 28,0 0-18,0-1 8,0 1-1,0 0 0,0 0-5,-35-35-9,35 34 12,0 1-5,0 0-6,0 0 17,0-1-6,0 1 4,0 35 2,0-36 4,0 1-10,0 0-2,0 0 5,0 0-8,0-1 14,0 1 4,0 0-17,0 0 41,0-70 70,0 0-118</inkml:trace>
    </iact:actionData>
  </iact:action>
  <iact:action type="add" startTime="225834">
    <iact:property name="dataType"/>
    <iact:actionData xml:id="d50">
      <inkml:trace xmlns:inkml="http://www.w3.org/2003/InkML" xml:id="stk50" contextRef="#ctx0" brushRef="#br0">6119 14496 0,'0'-34'286,"35"34"-255,0 0-17,0 0-9,0 0 16,-1 0-1,1 0 8,0 0-10,0 0 11,-1 0-1,1 0 6,0 0-13,0 0 15,-35 34 16,0 1 16,0 0-47,0 0 19,0 0-4,-35-35-4,35 34-25,-35-34 7,35 35-8,0 0 22,-35-35-22,35 35 9,-34-35-2,34 34-7,0 1 2,-70-35 5,70 35-6,-35-35 7,35 35-8,-34-1 8,-1 1 7,0 0 0,0-35-8,35 35 7,-35-35-13,1 0 0,34 34 7,-35-34-1,0 0 39,35-34 109,0-1-135,35 35 5,-35-35-14,35 35 2,-1 0-11,-34-35 9,35 35 20,0 0-3,0 0 0,0 0-13,-1 0 10,1 0-15,-35 35-9,35-35 8,0 0 5,-35 35-14,34-35 5,-34 35-2,35-35 2,-35 34-8,35 1 10,0-35-2,-35 35 2,34-35 1,-34 35-10,0-1 13,35-34-10,0 70 8,35-70-3,-70 35-6,0 0 6,0-1-6,34 1 1,1-35 6,0 35-5,-35 0 11,35-1 1,-35 1 1,34-35 3,-34 35-9,35-35 1,0 0 15</inkml:trace>
    </iact:actionData>
  </iact:action>
  <iact:action type="add" startTime="229245">
    <iact:property name="dataType"/>
    <iact:actionData xml:id="d51">
      <inkml:trace xmlns:inkml="http://www.w3.org/2003/InkML" xml:id="stk51" contextRef="#ctx0" brushRef="#br0">7649 14948 0,'0'35'292,"0"0"-278,-34 0 6,34-1 0,0 1-13,-35-35 1,35 35 17,-35 0-10,35-1 13,-35 1-16,0-35 18,35 35-21,-34 0 34,-1-35-15,35 35-20,0-1 24,0 1-4,0 0 20,0 0-8,-35-1-6,35 1-7,0 0 7,0 0 23,-35-35-25,35-35 97,35 0-102,-35 0-3,35 35-21,-35-34 15,35 34 3,-35-35-6,34 35-7,1 0 0,-35-35-1,0 0-1,35 35 4,-35-34 1,35 34 8,-35-35-13,35 0 16,-1 0 27,-34 0-30,35 35-9,-35-34 28,35 34-7,-35-35-21,0 0 38,0 0-35,0 1 48,0-1-9,0 0-9,0 0-5,0 1 65,35 34 13,-35 34-42,0 1-39,0 0-9,0 0 8,0-1-16,0 1-5,0 0 12,0 0-5,0-1-1,0 1-1,0 0 22,0 0-3,34-35-19,-34 35 4,35-35-6,0 0 28,0 0 4,-1 0-7,1 0-11,0 0 15,0 0-11,-35 34 72,35-34 15,-35 35-117,0 0 106,0 0-12,34-35-95,-34 34 56,0 1-23,0 0 25,35-35-2,-35 35-57,0-1 68</inkml:trace>
    </iact:actionData>
  </iact:action>
  <iact:action type="add" startTime="234970">
    <iact:property name="dataType"/>
    <iact:actionData xml:id="d52">
      <inkml:trace xmlns:inkml="http://www.w3.org/2003/InkML" xml:id="stk52" contextRef="#ctx0" brushRef="#br0">9249 14670 0,'-35'0'297,"0"0"-277,0 0 6,1 0-5,-1 0-18,0 0 22,0 0-7,1 0 5,-1 0-3,0 0 8,0 0 12,1 0-4,-1 0-17,0 0 30,0 0-3,0 35-7,35 0-17,-34-35-13,-1 35 16,35-1 30,0 1-22,0 0-11,0 0 18,0-1 14,0 1 218,35-35-247,-1 0 73,-34 35-33,0 0-44,35-35 9,0 0 34,0 0 1,0 0-34,-1 0 10,1 0-3,0 0-5,0-35 1,-1 35 0,1 0 11,0 0-28,0 0 4,-1 0 12,1 0 13,0 0-23,0 0 6,-35 35-11,35-35-9,-1 34 16,-34 1 12,35 0-19,0 0 9,-35-1-16,35-34-9,-35 35 26,34 0-16,-34 0 21,35-35-13,0 35-14,-35-1 22,0 1-21,0 0 20,0 0 7,0-1-15,0 1-8,0 0 10,-35-35-14,0 0 16,35 35-16,-34-35 11,-1 0-11,0 34 10,35 1-7,-35-35 10,1 0 5,-1 0-12,0 0 4,0 0-1,0 0 2,1 0 2,-1 0-11,0 0 17,0 0 14,1 0-5,-1 0-5,0 0 0,0 0 18,1 0 41</inkml:trace>
    </iact:actionData>
  </iact:action>
  <iact:action type="add" startTime="241457">
    <iact:property name="dataType"/>
    <iact:actionData xml:id="d53">
      <inkml:trace xmlns:inkml="http://www.w3.org/2003/InkML" xml:id="stk53" contextRef="#ctx0" brushRef="#br0">14151 14462 0,'-34'0'276,"34"34"-269,0 1 8,0 0-7,0 0 11,0 0-13,0-1 1,-35-34 8,35 35-3,0 0 13,0 0-22,-35-35 10,35 34-1,0 1 3,0 0 6,-35 0 3,35-1-10,-34 1-5,34 0 8,0 0 4,0-1 0,0 1 6,0 0-17,0 0 6,0-1 29,0 1-10,0-70 88,34 35-90,1-34-26,0-1 20,0 35-2,-35-35-12,34 35 4,1 0-11,0 0 8,0 0 7,0 0-2,-1 0 2,1 0 4,0 0-12,0 0 10,-1 0 12,1 0 18,0 0-12,0 0-2</inkml:trace>
    </iact:actionData>
  </iact:action>
  <iact:action type="add" startTime="243564">
    <iact:property name="dataType"/>
    <iact:actionData xml:id="d54">
      <inkml:trace xmlns:inkml="http://www.w3.org/2003/InkML" xml:id="stk54" contextRef="#ctx0" brushRef="#br0">14569 14948 0,'0'35'208,"0"0"-195,0 0-6,0-1 16,0 1-6,0 0 1,0 0-2,0-1-2,0 1-7,0 0 7,0 0 12,0 0-12,0-1 2,0 1-3,0 0 17,0 0-14,0-1-2,0 1 20,0 0 14,0 0-1,0-1-30,0 1 28</inkml:trace>
    </iact:actionData>
  </iact:action>
  <iact:action type="add" startTime="245094">
    <iact:property name="dataType"/>
    <iact:actionData xml:id="d55">
      <inkml:trace xmlns:inkml="http://www.w3.org/2003/InkML" xml:id="stk55" contextRef="#ctx0" brushRef="#br0">15160 15748 0,'-35'0'361,"0"0"-315,35 35-12,-35-35-27,1 34 74,34 1-45,-35 0 110,35 0-32,0-1-76,0 1-1,0 0 42</inkml:trace>
    </iact:actionData>
  </iact:action>
  <iact:action type="add" startTime="247847">
    <iact:property name="dataType"/>
    <iact:actionData xml:id="d56">
      <inkml:trace xmlns:inkml="http://www.w3.org/2003/InkML" xml:id="stk56" contextRef="#ctx0" brushRef="#br0">16133 14775 0,'-34'0'288,"-1"0"-271,0 0 4,0 0-9,1 0 15,-1 0-5,0 0-4,0 0 19,0 0 10,1 0-20,34 34-7,-35-34 16,0 0-17,0 0 72,35 35-27,0 0-28,0 0-8,35-1 17,0-34-36,-35 35 24,35-35-18,-35 35 11,34-35-6,-34 35 2,35-35-9,-35 34-3,35-34 4,-35 35 16,0 0 18,0 0-15,0-1 1,35-34 85,0-34-63,-35-1-29,34 35-16,1-35 29,0 35-13,-35-35-6,0 1-15,35 34 11,-1 0 14,-34-35-24,35 35 20,0 0-21,0 0 39,-1 0 12,1 0-8,0 0-43,0 0 41,-35 35-34,0-1-7,35-34 8,-35 35-5,0 0 12,34-35-11,-34 35 3,35-35-6,-35 34 8,35-34-3,-35 35 6,35 0 19,-1 0-6,1-35-11,-35 35-13,0-1 20,0 1 3,0 0-11,0 0-13,0-1 14,0 1 14,0 0-3,0 0-27,0-1 23,0 1 0,-35-35-19,35 35 9,0 0-12,-34-35 9,34 34-7,-35-34 20,35 35-21,-35-35-2,35 35 21,-35-35-15,35 35 3,-34-35-6,-1 34 20,0-34 12,0 0-37,0 0 23,1 0 5,-1 0-11,0 0-4,0 0 29,1 0 4,-1-34-18,0 34-3,35-35 42</inkml:trace>
    </iact:actionData>
  </iact:action>
  <iact:action type="add" startTime="252472">
    <iact:property name="dataType"/>
    <iact:actionData xml:id="d57">
      <inkml:trace xmlns:inkml="http://www.w3.org/2003/InkML" xml:id="stk57" contextRef="#ctx0" brushRef="#br0">17941 14566 0,'-34'0'278,"34"35"-270,-35-35-2,35 35 9,0-1 8,-35 1-7,35 0 15,0 0-28,-35-35 12,35 34-7,-34-34 11,34 35-6,0 0 24,0 0-19,0-1 26,0 1-13,0 0 23,0 0-45,0-1 56,0 1-23,-35-35-35,35 35 13,0 0 8,0-1 20,0 1-8,0 0-6,0 0-21,0 0 12,0-1 4,0 1-1,0 0 0,0 0-1,0-1 3,0 1-6,0 0-15,0 0 19,0-1 9,35 1-8,-1 0-2,-34 0-6,0-1 12,35-34-26,-35 35 18,35-35 11,0 35-29,-35 0 14,34-1 15,-34 1 10,35-35-30,-35 35 14,35-35-21,0 0 10,0 0 39,-35 35-40,34-35 23,-34 35-17,35-35 19</inkml:trace>
    </iact:actionData>
  </iact:action>
  <iact:action type="add" startTime="255565">
    <iact:property name="dataType"/>
    <iact:actionData xml:id="d58">
      <inkml:trace xmlns:inkml="http://www.w3.org/2003/InkML" xml:id="stk58" contextRef="#ctx0" brushRef="#br0">18393 14705 0,'35'0'294,"0"0"-284,0 0-1,0 0-2,-1 0 4,1 0-5,35 0 8,-36 0 1,1 0 4,0 0-12,0 0 2,-1 0 16,1 0-17,0 0 12,0 0 11,0 0-19,-1 0-5,1 0 16,0 0 9,0 0 19</inkml:trace>
    </iact:actionData>
  </iact:action>
  <iact:action type="add" startTime="256761">
    <iact:property name="dataType"/>
    <iact:actionData xml:id="d59">
      <inkml:trace xmlns:inkml="http://www.w3.org/2003/InkML" xml:id="stk59" contextRef="#ctx0" brushRef="#br0">18811 14705 0,'0'35'224,"0"0"-204,0-1-11,0 1 20,0 0-13,0 0 5,0-1-7,0 1 7,0 0 9,0 0-12,0-1-9,0 1 9,0 0 2,0 0 11,0-1-21,0 1 7,0 0-7,0 0 10,0 34 8,0-34 5,0 0-19,0 0-6,0-1 12,0 1 3,0 0-2,0 0-11,0-1 24,0 1 0,0 0 0,0 0-13</inkml:trace>
    </iact:actionData>
  </iact:action>
  <iact:action type="add" startTime="258225">
    <iact:property name="dataType"/>
    <iact:actionData xml:id="d60">
      <inkml:trace xmlns:inkml="http://www.w3.org/2003/InkML" xml:id="stk60" contextRef="#ctx0" brushRef="#br0">18602 15713 0,'35'0'217,"0"0"-183,-1-35 14,1 1-14,0 34-12,-35-35-16,35 35 20,-35-35-18,34 35 26,1 0 2,0 0-12,0 0 14,0 0 4,-1 0 49,1 0-50,0 0 76,0 0-63</inkml:trace>
    </iact:actionData>
  </iact:action>
  <iact:action type="add" startTime="259921">
    <iact:property name="dataType"/>
    <iact:actionData xml:id="d61">
      <inkml:trace xmlns:inkml="http://www.w3.org/2003/InkML" xml:id="stk61" contextRef="#ctx0" brushRef="#br0">19958 14879 0,'0'35'286,"-35"-1"-266,35 1 7,-34-35-20,34 35 5,0 0-1,0-1 14,-35-34-16,35 35 3,0 0-2,-35-35-5,35 35 13,0-1-1,0 1 3,0 0 2,-35-35-10,35 35-5,0 0 14,-34-1-2,34 1-3,0 0 0,0 0 21,0-1-15,0 1-9,-35-35-9,35 35 27,0 0-2,0-1 2</inkml:trace>
    </iact:actionData>
  </iact:action>
  <iact:action type="add" startTime="262564">
    <iact:property name="dataType"/>
    <iact:actionData xml:id="d62">
      <inkml:trace xmlns:inkml="http://www.w3.org/2003/InkML" xml:id="stk62" contextRef="#ctx0" brushRef="#br0">19993 14914 0,'0'34'238,"0"1"-204,0 0 20,35 0-10,-1-35-33,-34 34-4,0 1 13,35-35 4,-35 35-21,0 0 19,0-1-9,35-34-7,0 35 32,0 0-9,-1-35 0,-34 35-23,0 0 26,35-35-18,-35 34 9,35-34-10,0 35 21,-35 0 0,0 0-10,34-35-16,-34 34 25,35 1 97</inkml:trace>
    </iact:actionData>
  </iact:action>
  <iact:action type="add" startTime="264635">
    <iact:property name="dataType"/>
    <iact:actionData xml:id="d63">
      <inkml:trace xmlns:inkml="http://www.w3.org/2003/InkML" xml:id="stk63" contextRef="#ctx0" brushRef="#br0">20410 14288 0,'35'0'292,"-35"35"-273,0-1-10,35-34-3,-1 35 9,-34 0 4,0 0-5,35-35 2,-35 34-12,35 1 17,-35 0-11,35 0 7,0-35 8,-35 35-22,0-1 10,34 1-7,1 0 22,-35 0-5,35-35-19,-35 34 7,35-34-7,-35 35 2,0 0 4,34 0 4,-34-1 2,35 1-1,-35 0 7,0 0-11,0-1-1,35-34-6,-35 35 2,35-35 2,-35 35 5,0 34 1,35-34 10,-35 0 0,34-35-9,-34 70-3,35-70-4,-35 34 5,0 1 8,0 0 5,0 0-11,0-1-3,0 1 15,0 0-6,0 0 20,0-1 9,0 1-5,0 0-26,0 0 17</inkml:trace>
    </iact:actionData>
  </iact:action>
</iact:actions>
</file>

<file path=ppt/media/image1.png>
</file>

<file path=ppt/media/image17.png>
</file>

<file path=ppt/media/image18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5995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1563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03592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3190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376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3350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38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69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6911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505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9982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03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6837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031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01767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57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393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microsoft.com/office/2011/relationships/inkAction" Target="../ink/inkAction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microsoft.com/office/2011/relationships/inkAction" Target="../ink/inkAction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F6D58A-BF95-4949-95EE-5C7A2B50A0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RESOLUÇÃO SIMULADO</a:t>
            </a:r>
            <a:br>
              <a:rPr lang="pt-BR" dirty="0"/>
            </a:br>
            <a:r>
              <a:rPr lang="pt-BR" dirty="0"/>
              <a:t>PARTE 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7251F00-37CE-4295-95AF-B53906A14C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MATEMÁTICA DISCRETA – ADS1</a:t>
            </a:r>
          </a:p>
        </p:txBody>
      </p:sp>
    </p:spTree>
    <p:extLst>
      <p:ext uri="{BB962C8B-B14F-4D97-AF65-F5344CB8AC3E}">
        <p14:creationId xmlns:p14="http://schemas.microsoft.com/office/powerpoint/2010/main" val="1108387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5C9BDA-7817-4721-A9EA-E5AABEA84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6582"/>
          </a:xfrm>
        </p:spPr>
        <p:txBody>
          <a:bodyPr/>
          <a:lstStyle/>
          <a:p>
            <a:r>
              <a:rPr lang="pt-BR" dirty="0"/>
              <a:t>REGRAS DE INFERÊNCIA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8F857E4-DE2B-49E6-AFCE-9057B0A256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962" t="28989" r="26730" b="38046"/>
          <a:stretch/>
        </p:blipFill>
        <p:spPr>
          <a:xfrm>
            <a:off x="206193" y="1625457"/>
            <a:ext cx="10671249" cy="4180670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9A7BF41A-F72E-415E-B87C-FD6EE4D2C5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1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03"/>
    </mc:Choice>
    <mc:Fallback xmlns="">
      <p:transition spd="slow" advTm="59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D12EB09-9A16-412F-BAE4-0136CAB406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968" t="21055" r="26875" b="4948"/>
          <a:stretch/>
        </p:blipFill>
        <p:spPr>
          <a:xfrm>
            <a:off x="1773383" y="345269"/>
            <a:ext cx="6543964" cy="6167462"/>
          </a:xfrm>
          <a:prstGeom prst="rect">
            <a:avLst/>
          </a:prstGeom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57E940FC-25B3-42A2-9E5A-3F188B2266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8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319"/>
    </mc:Choice>
    <mc:Fallback xmlns="">
      <p:transition spd="slow" advTm="7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DC0DD3-3FC1-4912-BCC8-FCEA2ED75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35527"/>
            <a:ext cx="8596668" cy="5805835"/>
          </a:xfrm>
        </p:spPr>
        <p:txBody>
          <a:bodyPr/>
          <a:lstStyle/>
          <a:p>
            <a:pPr marL="0" indent="0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Provar a validade dos seguintes argumentos, utilizando as dez regras básicas de inferência: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 → (Q </a:t>
            </a:r>
            <a:r>
              <a:rPr lang="pt-BR" sz="1800" dirty="0">
                <a:effectLst/>
                <a:latin typeface="Cambria Math" panose="02040503050406030204" pitchFamily="18" charset="0"/>
                <a:ea typeface="Calibri" panose="020F0502020204030204" pitchFamily="34" charset="0"/>
                <a:cs typeface="Cambria Math" panose="02040503050406030204" pitchFamily="18" charset="0"/>
              </a:rPr>
              <a:t>∧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R), P ├ P </a:t>
            </a:r>
            <a:r>
              <a:rPr lang="pt-BR" sz="1800" dirty="0">
                <a:effectLst/>
                <a:latin typeface="Cambria Math" panose="02040503050406030204" pitchFamily="18" charset="0"/>
                <a:ea typeface="Calibri" panose="020F0502020204030204" pitchFamily="34" charset="0"/>
                <a:cs typeface="Cambria Math" panose="02040503050406030204" pitchFamily="18" charset="0"/>
              </a:rPr>
              <a:t>∧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R </a:t>
            </a:r>
          </a:p>
          <a:p>
            <a:pPr marL="0" indent="0">
              <a:buNone/>
            </a:pPr>
            <a:endParaRPr lang="pt-BR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4E15BEFD-540E-4F6F-98F6-58ED658FB73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5560" y="1789560"/>
              <a:ext cx="7535880" cy="3592080"/>
            </p14:xfrm>
          </p:contentPart>
        </mc:Choice>
        <mc:Fallback xmlns=""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4E15BEFD-540E-4F6F-98F6-58ED658FB73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66200" y="1780200"/>
                <a:ext cx="7554600" cy="36108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DD8EA0FD-95F0-403C-858C-CB2442B0E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3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598"/>
    </mc:Choice>
    <mc:Fallback xmlns="">
      <p:transition spd="slow" advTm="399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972B04-48A3-4D10-A5A9-E02B9BD34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98765"/>
            <a:ext cx="8596668" cy="5542598"/>
          </a:xfrm>
        </p:spPr>
        <p:txBody>
          <a:bodyPr/>
          <a:lstStyle/>
          <a:p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Q, Q → R, Q → S ├ R </a:t>
            </a:r>
            <a:r>
              <a:rPr lang="pt-BR" sz="1800" dirty="0">
                <a:effectLst/>
                <a:latin typeface="Cambria Math" panose="02040503050406030204" pitchFamily="18" charset="0"/>
                <a:ea typeface="Calibri" panose="020F0502020204030204" pitchFamily="34" charset="0"/>
                <a:cs typeface="Cambria Math" panose="02040503050406030204" pitchFamily="18" charset="0"/>
              </a:rPr>
              <a:t>∧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S</a:t>
            </a:r>
            <a:endParaRPr lang="pt-BR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AACB1657-6BAA-4810-8574-7B16081A69C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089000" y="1476720"/>
              <a:ext cx="6484320" cy="4318200"/>
            </p14:xfrm>
          </p:contentPart>
        </mc:Choice>
        <mc:Fallback xmlns=""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AACB1657-6BAA-4810-8574-7B16081A69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79640" y="1467360"/>
                <a:ext cx="6503040" cy="43369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F28C63AB-3039-4736-A042-E1C457C586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8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839"/>
    </mc:Choice>
    <mc:Fallback xmlns="">
      <p:transition spd="slow" advTm="416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</TotalTime>
  <Words>52</Words>
  <Application>Microsoft Office PowerPoint</Application>
  <PresentationFormat>Widescreen</PresentationFormat>
  <Paragraphs>6</Paragraphs>
  <Slides>5</Slides>
  <Notes>0</Notes>
  <HiddenSlides>0</HiddenSlides>
  <MMClips>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Cambria Math</vt:lpstr>
      <vt:lpstr>Trebuchet MS</vt:lpstr>
      <vt:lpstr>Wingdings 3</vt:lpstr>
      <vt:lpstr>Facetado</vt:lpstr>
      <vt:lpstr>RESOLUÇÃO SIMULADO PARTE 5</vt:lpstr>
      <vt:lpstr>REGRAS DE INFERÊNCIA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PARTE 6</dc:title>
  <dc:creator>Vanessa</dc:creator>
  <cp:lastModifiedBy>Vanessa</cp:lastModifiedBy>
  <cp:revision>2</cp:revision>
  <dcterms:created xsi:type="dcterms:W3CDTF">2021-01-10T00:19:48Z</dcterms:created>
  <dcterms:modified xsi:type="dcterms:W3CDTF">2021-01-10T00:33:29Z</dcterms:modified>
</cp:coreProperties>
</file>

<file path=docProps/thumbnail.jpeg>
</file>